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28" autoAdjust="0"/>
  </p:normalViewPr>
  <p:slideViewPr>
    <p:cSldViewPr>
      <p:cViewPr varScale="1">
        <p:scale>
          <a:sx n="86" d="100"/>
          <a:sy n="86" d="100"/>
        </p:scale>
        <p:origin x="52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Schrift, Screenshot, Handschrift enthält.&#10;&#10;KI-generierte Inhalte können fehlerhaft sein.">
            <a:extLst>
              <a:ext uri="{FF2B5EF4-FFF2-40B4-BE49-F238E27FC236}">
                <a16:creationId xmlns:a16="http://schemas.microsoft.com/office/drawing/2014/main" id="{8FE57CC2-BC28-8F00-64F2-7ADDD40A2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56001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23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Benutzerdefiniert</PresentationFormat>
  <Paragraphs>0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Arhan Kardas</cp:lastModifiedBy>
  <cp:revision>2</cp:revision>
  <dcterms:created xsi:type="dcterms:W3CDTF">2006-08-16T00:00:00Z</dcterms:created>
  <dcterms:modified xsi:type="dcterms:W3CDTF">2026-03-30T19:03:41Z</dcterms:modified>
</cp:coreProperties>
</file>