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sldIdLst>
    <p:sldId id="256" r:id="rId2"/>
    <p:sldId id="257" r:id="rId3"/>
    <p:sldId id="258" r:id="rId4"/>
    <p:sldId id="264" r:id="rId5"/>
    <p:sldId id="266" r:id="rId6"/>
    <p:sldId id="260" r:id="rId7"/>
    <p:sldId id="261" r:id="rId8"/>
    <p:sldId id="280" r:id="rId9"/>
    <p:sldId id="262" r:id="rId10"/>
    <p:sldId id="267" r:id="rId11"/>
    <p:sldId id="268" r:id="rId12"/>
    <p:sldId id="269" r:id="rId13"/>
    <p:sldId id="265" r:id="rId14"/>
    <p:sldId id="270" r:id="rId15"/>
    <p:sldId id="273" r:id="rId16"/>
    <p:sldId id="263" r:id="rId17"/>
    <p:sldId id="274" r:id="rId18"/>
    <p:sldId id="276" r:id="rId19"/>
    <p:sldId id="278" r:id="rId20"/>
  </p:sldIdLst>
  <p:sldSz cx="9144000" cy="6858000" type="screen4x3"/>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3" d="100"/>
          <a:sy n="63" d="100"/>
        </p:scale>
        <p:origin x="1596" y="6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bg>
      <p:bgRef idx="1001">
        <a:schemeClr val="bg1"/>
      </p:bgRef>
    </p:bg>
    <p:spTree>
      <p:nvGrpSpPr>
        <p:cNvPr id="1" name=""/>
        <p:cNvGrpSpPr/>
        <p:nvPr/>
      </p:nvGrpSpPr>
      <p:grpSpPr>
        <a:xfrm>
          <a:off x="0" y="0"/>
          <a:ext cx="0" cy="0"/>
          <a:chOff x="0" y="0"/>
          <a:chExt cx="0" cy="0"/>
        </a:xfrm>
      </p:grpSpPr>
      <p:sp>
        <p:nvSpPr>
          <p:cNvPr id="8" name="Titel 7"/>
          <p:cNvSpPr>
            <a:spLocks noGrp="1"/>
          </p:cNvSpPr>
          <p:nvPr>
            <p:ph type="ctrTitle"/>
          </p:nvPr>
        </p:nvSpPr>
        <p:spPr>
          <a:xfrm>
            <a:off x="2286000" y="3124200"/>
            <a:ext cx="6172200" cy="1894362"/>
          </a:xfrm>
        </p:spPr>
        <p:txBody>
          <a:bodyPr/>
          <a:lstStyle>
            <a:lvl1pPr>
              <a:defRPr b="1"/>
            </a:lvl1pPr>
          </a:lstStyle>
          <a:p>
            <a:r>
              <a:rPr kumimoji="0" lang="de-DE"/>
              <a:t>Titelmasterformat durch Klicken bearbeiten</a:t>
            </a:r>
            <a:endParaRPr kumimoji="0" lang="en-US"/>
          </a:p>
        </p:txBody>
      </p:sp>
      <p:sp>
        <p:nvSpPr>
          <p:cNvPr id="9" name="Untertitel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de-DE"/>
              <a:t>Formatvorlage des Untertitelmasters durch Klicken bearbeiten</a:t>
            </a:r>
            <a:endParaRPr kumimoji="0" lang="en-US"/>
          </a:p>
        </p:txBody>
      </p:sp>
      <p:sp>
        <p:nvSpPr>
          <p:cNvPr id="28" name="Datumsplatzhalter 27"/>
          <p:cNvSpPr>
            <a:spLocks noGrp="1"/>
          </p:cNvSpPr>
          <p:nvPr>
            <p:ph type="dt" sz="half" idx="10"/>
          </p:nvPr>
        </p:nvSpPr>
        <p:spPr bwMode="auto">
          <a:xfrm rot="5400000">
            <a:off x="7764621" y="1174097"/>
            <a:ext cx="2286000" cy="381000"/>
          </a:xfrm>
        </p:spPr>
        <p:txBody>
          <a:bodyPr/>
          <a:lstStyle/>
          <a:p>
            <a:fld id="{8B3B97A8-3FBC-45EA-8342-FCEA2AE6AE9F}" type="datetimeFigureOut">
              <a:rPr lang="de-DE" smtClean="0"/>
              <a:t>03.10.2022</a:t>
            </a:fld>
            <a:endParaRPr lang="de-DE"/>
          </a:p>
        </p:txBody>
      </p:sp>
      <p:sp>
        <p:nvSpPr>
          <p:cNvPr id="17" name="Fußzeilenplatzhalter 16"/>
          <p:cNvSpPr>
            <a:spLocks noGrp="1"/>
          </p:cNvSpPr>
          <p:nvPr>
            <p:ph type="ftr" sz="quarter" idx="11"/>
          </p:nvPr>
        </p:nvSpPr>
        <p:spPr bwMode="auto">
          <a:xfrm rot="5400000">
            <a:off x="7077269" y="4181669"/>
            <a:ext cx="3657600" cy="384048"/>
          </a:xfrm>
        </p:spPr>
        <p:txBody>
          <a:bodyPr/>
          <a:lstStyle/>
          <a:p>
            <a:endParaRPr lang="de-DE"/>
          </a:p>
        </p:txBody>
      </p:sp>
      <p:sp>
        <p:nvSpPr>
          <p:cNvPr id="10" name="Rechteck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hteck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hteck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hteck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Gerade Verbindung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Gerade Verbindung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Gerade Verbindung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Gerade Verbindung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Gerade Verbindung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Gerade Verbindung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hteck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Ellipse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Ellipse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Ellipse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Ellipse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Ellipse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Foliennummernplatzhalter 28"/>
          <p:cNvSpPr>
            <a:spLocks noGrp="1"/>
          </p:cNvSpPr>
          <p:nvPr>
            <p:ph type="sldNum" sz="quarter" idx="12"/>
          </p:nvPr>
        </p:nvSpPr>
        <p:spPr bwMode="auto">
          <a:xfrm>
            <a:off x="1325544" y="4928702"/>
            <a:ext cx="609600" cy="517524"/>
          </a:xfrm>
        </p:spPr>
        <p:txBody>
          <a:bodyPr/>
          <a:lstStyle/>
          <a:p>
            <a:fld id="{20866746-3E74-4125-BAC7-C5252327FED8}" type="slidenum">
              <a:rPr lang="de-DE" smtClean="0"/>
              <a:t>‹Nr.›</a:t>
            </a:fld>
            <a:endParaRPr lang="de-DE"/>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kumimoji="0" lang="de-DE"/>
              <a:t>Titelmasterformat durch Klicken bearbeiten</a:t>
            </a:r>
            <a:endParaRPr kumimoji="0" lang="en-US"/>
          </a:p>
        </p:txBody>
      </p:sp>
      <p:sp>
        <p:nvSpPr>
          <p:cNvPr id="3" name="Vertikaler Textplatzhalter 2"/>
          <p:cNvSpPr>
            <a:spLocks noGrp="1"/>
          </p:cNvSpPr>
          <p:nvPr>
            <p:ph type="body" orient="vert" idx="1"/>
          </p:nvPr>
        </p:nvSpPr>
        <p:spPr/>
        <p:txBody>
          <a:bodyPr vert="eaVert"/>
          <a:lstStyle/>
          <a:p>
            <a:pPr lvl="0" eaLnBrk="1" latinLnBrk="0" hangingPunct="1"/>
            <a:r>
              <a:rPr lang="de-DE"/>
              <a:t>Textmasterformate durch Klicken bearbeiten</a:t>
            </a:r>
          </a:p>
          <a:p>
            <a:pPr lvl="1" eaLnBrk="1" latinLnBrk="0" hangingPunct="1"/>
            <a:r>
              <a:rPr lang="de-DE"/>
              <a:t>Zweite Ebene</a:t>
            </a:r>
          </a:p>
          <a:p>
            <a:pPr lvl="2" eaLnBrk="1" latinLnBrk="0" hangingPunct="1"/>
            <a:r>
              <a:rPr lang="de-DE"/>
              <a:t>Dritte Ebene</a:t>
            </a:r>
          </a:p>
          <a:p>
            <a:pPr lvl="3" eaLnBrk="1" latinLnBrk="0" hangingPunct="1"/>
            <a:r>
              <a:rPr lang="de-DE"/>
              <a:t>Vierte Ebene</a:t>
            </a:r>
          </a:p>
          <a:p>
            <a:pPr lvl="4" eaLnBrk="1" latinLnBrk="0" hangingPunct="1"/>
            <a:r>
              <a:rPr lang="de-DE"/>
              <a:t>Fünfte Ebene</a:t>
            </a:r>
            <a:endParaRPr kumimoji="0" lang="en-US"/>
          </a:p>
        </p:txBody>
      </p:sp>
      <p:sp>
        <p:nvSpPr>
          <p:cNvPr id="4" name="Datumsplatzhalter 3"/>
          <p:cNvSpPr>
            <a:spLocks noGrp="1"/>
          </p:cNvSpPr>
          <p:nvPr>
            <p:ph type="dt" sz="half" idx="10"/>
          </p:nvPr>
        </p:nvSpPr>
        <p:spPr/>
        <p:txBody>
          <a:bodyPr/>
          <a:lstStyle/>
          <a:p>
            <a:fld id="{8B3B97A8-3FBC-45EA-8342-FCEA2AE6AE9F}" type="datetimeFigureOut">
              <a:rPr lang="de-DE" smtClean="0"/>
              <a:t>03.10.2022</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20866746-3E74-4125-BAC7-C5252327FED8}" type="slidenum">
              <a:rPr lang="de-DE" smtClean="0"/>
              <a:t>‹Nr.›</a:t>
            </a:fld>
            <a:endParaRPr lang="de-D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274639"/>
            <a:ext cx="1676400" cy="5851525"/>
          </a:xfrm>
        </p:spPr>
        <p:txBody>
          <a:bodyPr vert="eaVert"/>
          <a:lstStyle/>
          <a:p>
            <a:r>
              <a:rPr kumimoji="0" lang="de-DE"/>
              <a:t>Titelmasterformat durch Klicken bearbeiten</a:t>
            </a:r>
            <a:endParaRPr kumimoji="0" lang="en-US"/>
          </a:p>
        </p:txBody>
      </p:sp>
      <p:sp>
        <p:nvSpPr>
          <p:cNvPr id="3" name="Vertikaler Textplatzhalter 2"/>
          <p:cNvSpPr>
            <a:spLocks noGrp="1"/>
          </p:cNvSpPr>
          <p:nvPr>
            <p:ph type="body" orient="vert" idx="1"/>
          </p:nvPr>
        </p:nvSpPr>
        <p:spPr>
          <a:xfrm>
            <a:off x="457200" y="274638"/>
            <a:ext cx="6019800" cy="5851525"/>
          </a:xfrm>
        </p:spPr>
        <p:txBody>
          <a:bodyPr vert="eaVert"/>
          <a:lstStyle/>
          <a:p>
            <a:pPr lvl="0" eaLnBrk="1" latinLnBrk="0" hangingPunct="1"/>
            <a:r>
              <a:rPr lang="de-DE"/>
              <a:t>Textmasterformate durch Klicken bearbeiten</a:t>
            </a:r>
          </a:p>
          <a:p>
            <a:pPr lvl="1" eaLnBrk="1" latinLnBrk="0" hangingPunct="1"/>
            <a:r>
              <a:rPr lang="de-DE"/>
              <a:t>Zweite Ebene</a:t>
            </a:r>
          </a:p>
          <a:p>
            <a:pPr lvl="2" eaLnBrk="1" latinLnBrk="0" hangingPunct="1"/>
            <a:r>
              <a:rPr lang="de-DE"/>
              <a:t>Dritte Ebene</a:t>
            </a:r>
          </a:p>
          <a:p>
            <a:pPr lvl="3" eaLnBrk="1" latinLnBrk="0" hangingPunct="1"/>
            <a:r>
              <a:rPr lang="de-DE"/>
              <a:t>Vierte Ebene</a:t>
            </a:r>
          </a:p>
          <a:p>
            <a:pPr lvl="4" eaLnBrk="1" latinLnBrk="0" hangingPunct="1"/>
            <a:r>
              <a:rPr lang="de-DE"/>
              <a:t>Fünfte Ebene</a:t>
            </a:r>
            <a:endParaRPr kumimoji="0" lang="en-US"/>
          </a:p>
        </p:txBody>
      </p:sp>
      <p:sp>
        <p:nvSpPr>
          <p:cNvPr id="4" name="Datumsplatzhalter 3"/>
          <p:cNvSpPr>
            <a:spLocks noGrp="1"/>
          </p:cNvSpPr>
          <p:nvPr>
            <p:ph type="dt" sz="half" idx="10"/>
          </p:nvPr>
        </p:nvSpPr>
        <p:spPr/>
        <p:txBody>
          <a:bodyPr/>
          <a:lstStyle/>
          <a:p>
            <a:fld id="{8B3B97A8-3FBC-45EA-8342-FCEA2AE6AE9F}" type="datetimeFigureOut">
              <a:rPr lang="de-DE" smtClean="0"/>
              <a:t>03.10.2022</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20866746-3E74-4125-BAC7-C5252327FED8}" type="slidenum">
              <a:rPr lang="de-DE" smtClean="0"/>
              <a:t>‹Nr.›</a:t>
            </a:fld>
            <a:endParaRPr lang="de-D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kumimoji="0" lang="de-DE"/>
              <a:t>Titelmasterformat durch Klicken bearbeiten</a:t>
            </a:r>
            <a:endParaRPr kumimoji="0" lang="en-US"/>
          </a:p>
        </p:txBody>
      </p:sp>
      <p:sp>
        <p:nvSpPr>
          <p:cNvPr id="8" name="Inhaltsplatzhalter 7"/>
          <p:cNvSpPr>
            <a:spLocks noGrp="1"/>
          </p:cNvSpPr>
          <p:nvPr>
            <p:ph sz="quarter" idx="1"/>
          </p:nvPr>
        </p:nvSpPr>
        <p:spPr>
          <a:xfrm>
            <a:off x="457200" y="1600200"/>
            <a:ext cx="7467600" cy="4873752"/>
          </a:xfrm>
        </p:spPr>
        <p:txBody>
          <a:bodyPr/>
          <a:lstStyle/>
          <a:p>
            <a:pPr lvl="0" eaLnBrk="1" latinLnBrk="0" hangingPunct="1"/>
            <a:r>
              <a:rPr lang="de-DE"/>
              <a:t>Textmasterformate durch Klicken bearbeiten</a:t>
            </a:r>
          </a:p>
          <a:p>
            <a:pPr lvl="1" eaLnBrk="1" latinLnBrk="0" hangingPunct="1"/>
            <a:r>
              <a:rPr lang="de-DE"/>
              <a:t>Zweite Ebene</a:t>
            </a:r>
          </a:p>
          <a:p>
            <a:pPr lvl="2" eaLnBrk="1" latinLnBrk="0" hangingPunct="1"/>
            <a:r>
              <a:rPr lang="de-DE"/>
              <a:t>Dritte Ebene</a:t>
            </a:r>
          </a:p>
          <a:p>
            <a:pPr lvl="3" eaLnBrk="1" latinLnBrk="0" hangingPunct="1"/>
            <a:r>
              <a:rPr lang="de-DE"/>
              <a:t>Vierte Ebene</a:t>
            </a:r>
          </a:p>
          <a:p>
            <a:pPr lvl="4" eaLnBrk="1" latinLnBrk="0" hangingPunct="1"/>
            <a:r>
              <a:rPr lang="de-DE"/>
              <a:t>Fünfte Ebene</a:t>
            </a:r>
            <a:endParaRPr kumimoji="0" lang="en-US"/>
          </a:p>
        </p:txBody>
      </p:sp>
      <p:sp>
        <p:nvSpPr>
          <p:cNvPr id="7" name="Datumsplatzhalter 6"/>
          <p:cNvSpPr>
            <a:spLocks noGrp="1"/>
          </p:cNvSpPr>
          <p:nvPr>
            <p:ph type="dt" sz="half" idx="14"/>
          </p:nvPr>
        </p:nvSpPr>
        <p:spPr/>
        <p:txBody>
          <a:bodyPr rtlCol="0"/>
          <a:lstStyle/>
          <a:p>
            <a:fld id="{8B3B97A8-3FBC-45EA-8342-FCEA2AE6AE9F}" type="datetimeFigureOut">
              <a:rPr lang="de-DE" smtClean="0"/>
              <a:t>03.10.2022</a:t>
            </a:fld>
            <a:endParaRPr lang="de-DE"/>
          </a:p>
        </p:txBody>
      </p:sp>
      <p:sp>
        <p:nvSpPr>
          <p:cNvPr id="9" name="Foliennummernplatzhalter 8"/>
          <p:cNvSpPr>
            <a:spLocks noGrp="1"/>
          </p:cNvSpPr>
          <p:nvPr>
            <p:ph type="sldNum" sz="quarter" idx="15"/>
          </p:nvPr>
        </p:nvSpPr>
        <p:spPr/>
        <p:txBody>
          <a:bodyPr rtlCol="0"/>
          <a:lstStyle/>
          <a:p>
            <a:fld id="{20866746-3E74-4125-BAC7-C5252327FED8}" type="slidenum">
              <a:rPr lang="de-DE" smtClean="0"/>
              <a:t>‹Nr.›</a:t>
            </a:fld>
            <a:endParaRPr lang="de-DE"/>
          </a:p>
        </p:txBody>
      </p:sp>
      <p:sp>
        <p:nvSpPr>
          <p:cNvPr id="10" name="Fußzeilenplatzhalter 9"/>
          <p:cNvSpPr>
            <a:spLocks noGrp="1"/>
          </p:cNvSpPr>
          <p:nvPr>
            <p:ph type="ftr" sz="quarter" idx="16"/>
          </p:nvPr>
        </p:nvSpPr>
        <p:spPr/>
        <p:txBody>
          <a:bodyPr rtlCol="0"/>
          <a:lstStyle/>
          <a:p>
            <a:endParaRPr lang="de-D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Abschnittsüberschrift">
    <p:bg>
      <p:bgRef idx="1001">
        <a:schemeClr val="bg2"/>
      </p:bgRef>
    </p:bg>
    <p:spTree>
      <p:nvGrpSpPr>
        <p:cNvPr id="1" name=""/>
        <p:cNvGrpSpPr/>
        <p:nvPr/>
      </p:nvGrpSpPr>
      <p:grpSpPr>
        <a:xfrm>
          <a:off x="0" y="0"/>
          <a:ext cx="0" cy="0"/>
          <a:chOff x="0" y="0"/>
          <a:chExt cx="0" cy="0"/>
        </a:xfrm>
      </p:grpSpPr>
      <p:sp>
        <p:nvSpPr>
          <p:cNvPr id="2" name="Titel 1"/>
          <p:cNvSpPr>
            <a:spLocks noGrp="1"/>
          </p:cNvSpPr>
          <p:nvPr>
            <p:ph type="title"/>
          </p:nvPr>
        </p:nvSpPr>
        <p:spPr>
          <a:xfrm>
            <a:off x="2286000" y="2895600"/>
            <a:ext cx="6172200" cy="2053590"/>
          </a:xfrm>
        </p:spPr>
        <p:txBody>
          <a:bodyPr/>
          <a:lstStyle>
            <a:lvl1pPr algn="l">
              <a:buNone/>
              <a:defRPr sz="3000" b="1" cap="small" baseline="0"/>
            </a:lvl1pPr>
          </a:lstStyle>
          <a:p>
            <a:r>
              <a:rPr kumimoji="0" lang="de-DE"/>
              <a:t>Titelmasterformat durch Klicken bearbeiten</a:t>
            </a:r>
            <a:endParaRPr kumimoji="0" lang="en-US"/>
          </a:p>
        </p:txBody>
      </p:sp>
      <p:sp>
        <p:nvSpPr>
          <p:cNvPr id="3" name="Textplatzhalt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de-DE"/>
              <a:t>Textmasterformate durch Klicken bearbeiten</a:t>
            </a:r>
          </a:p>
        </p:txBody>
      </p:sp>
      <p:sp>
        <p:nvSpPr>
          <p:cNvPr id="4" name="Datumsplatzhalter 3"/>
          <p:cNvSpPr>
            <a:spLocks noGrp="1"/>
          </p:cNvSpPr>
          <p:nvPr>
            <p:ph type="dt" sz="half" idx="10"/>
          </p:nvPr>
        </p:nvSpPr>
        <p:spPr bwMode="auto">
          <a:xfrm rot="5400000">
            <a:off x="7763256" y="1170432"/>
            <a:ext cx="2286000" cy="381000"/>
          </a:xfrm>
        </p:spPr>
        <p:txBody>
          <a:bodyPr/>
          <a:lstStyle/>
          <a:p>
            <a:fld id="{8B3B97A8-3FBC-45EA-8342-FCEA2AE6AE9F}" type="datetimeFigureOut">
              <a:rPr lang="de-DE" smtClean="0"/>
              <a:t>03.10.2022</a:t>
            </a:fld>
            <a:endParaRPr lang="de-DE"/>
          </a:p>
        </p:txBody>
      </p:sp>
      <p:sp>
        <p:nvSpPr>
          <p:cNvPr id="5" name="Fußzeilenplatzhalter 4"/>
          <p:cNvSpPr>
            <a:spLocks noGrp="1"/>
          </p:cNvSpPr>
          <p:nvPr>
            <p:ph type="ftr" sz="quarter" idx="11"/>
          </p:nvPr>
        </p:nvSpPr>
        <p:spPr bwMode="auto">
          <a:xfrm rot="5400000">
            <a:off x="7077456" y="4178808"/>
            <a:ext cx="3657600" cy="384048"/>
          </a:xfrm>
        </p:spPr>
        <p:txBody>
          <a:bodyPr/>
          <a:lstStyle/>
          <a:p>
            <a:endParaRPr lang="de-DE"/>
          </a:p>
        </p:txBody>
      </p:sp>
      <p:sp>
        <p:nvSpPr>
          <p:cNvPr id="9" name="Rechteck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hteck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hteck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hteck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Gerade Verbindung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Gerade Verbindung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Gerade Verbindung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Gerade Verbindung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Gerade Verbindung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hteck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Ellipse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Ellipse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Ellipse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Ellipse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Ellipse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Gerade Verbindung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Foliennummernplatzhalter 5"/>
          <p:cNvSpPr>
            <a:spLocks noGrp="1"/>
          </p:cNvSpPr>
          <p:nvPr>
            <p:ph type="sldNum" sz="quarter" idx="12"/>
          </p:nvPr>
        </p:nvSpPr>
        <p:spPr bwMode="auto">
          <a:xfrm>
            <a:off x="1340616" y="4928702"/>
            <a:ext cx="609600" cy="517524"/>
          </a:xfrm>
        </p:spPr>
        <p:txBody>
          <a:bodyPr/>
          <a:lstStyle/>
          <a:p>
            <a:fld id="{20866746-3E74-4125-BAC7-C5252327FED8}" type="slidenum">
              <a:rPr lang="de-DE" smtClean="0"/>
              <a:t>‹Nr.›</a:t>
            </a:fld>
            <a:endParaRPr lang="de-DE"/>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kumimoji="0" lang="de-DE"/>
              <a:t>Titelmasterformat durch Klicken bearbeiten</a:t>
            </a:r>
            <a:endParaRPr kumimoji="0" lang="en-US"/>
          </a:p>
        </p:txBody>
      </p:sp>
      <p:sp>
        <p:nvSpPr>
          <p:cNvPr id="5" name="Datumsplatzhalter 4"/>
          <p:cNvSpPr>
            <a:spLocks noGrp="1"/>
          </p:cNvSpPr>
          <p:nvPr>
            <p:ph type="dt" sz="half" idx="10"/>
          </p:nvPr>
        </p:nvSpPr>
        <p:spPr/>
        <p:txBody>
          <a:bodyPr/>
          <a:lstStyle/>
          <a:p>
            <a:fld id="{8B3B97A8-3FBC-45EA-8342-FCEA2AE6AE9F}" type="datetimeFigureOut">
              <a:rPr lang="de-DE" smtClean="0"/>
              <a:t>03.10.2022</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20866746-3E74-4125-BAC7-C5252327FED8}" type="slidenum">
              <a:rPr lang="de-DE" smtClean="0"/>
              <a:t>‹Nr.›</a:t>
            </a:fld>
            <a:endParaRPr lang="de-DE"/>
          </a:p>
        </p:txBody>
      </p:sp>
      <p:sp>
        <p:nvSpPr>
          <p:cNvPr id="9" name="Inhaltsplatzhalter 8"/>
          <p:cNvSpPr>
            <a:spLocks noGrp="1"/>
          </p:cNvSpPr>
          <p:nvPr>
            <p:ph sz="quarter" idx="1"/>
          </p:nvPr>
        </p:nvSpPr>
        <p:spPr>
          <a:xfrm>
            <a:off x="457200" y="1600200"/>
            <a:ext cx="3657600" cy="4572000"/>
          </a:xfrm>
        </p:spPr>
        <p:txBody>
          <a:bodyPr/>
          <a:lstStyle/>
          <a:p>
            <a:pPr lvl="0" eaLnBrk="1" latinLnBrk="0" hangingPunct="1"/>
            <a:r>
              <a:rPr lang="de-DE"/>
              <a:t>Textmasterformate durch Klicken bearbeiten</a:t>
            </a:r>
          </a:p>
          <a:p>
            <a:pPr lvl="1" eaLnBrk="1" latinLnBrk="0" hangingPunct="1"/>
            <a:r>
              <a:rPr lang="de-DE"/>
              <a:t>Zweite Ebene</a:t>
            </a:r>
          </a:p>
          <a:p>
            <a:pPr lvl="2" eaLnBrk="1" latinLnBrk="0" hangingPunct="1"/>
            <a:r>
              <a:rPr lang="de-DE"/>
              <a:t>Dritte Ebene</a:t>
            </a:r>
          </a:p>
          <a:p>
            <a:pPr lvl="3" eaLnBrk="1" latinLnBrk="0" hangingPunct="1"/>
            <a:r>
              <a:rPr lang="de-DE"/>
              <a:t>Vierte Ebene</a:t>
            </a:r>
          </a:p>
          <a:p>
            <a:pPr lvl="4" eaLnBrk="1" latinLnBrk="0" hangingPunct="1"/>
            <a:r>
              <a:rPr lang="de-DE"/>
              <a:t>Fünfte Ebene</a:t>
            </a:r>
            <a:endParaRPr kumimoji="0" lang="en-US"/>
          </a:p>
        </p:txBody>
      </p:sp>
      <p:sp>
        <p:nvSpPr>
          <p:cNvPr id="11" name="Inhaltsplatzhalter 10"/>
          <p:cNvSpPr>
            <a:spLocks noGrp="1"/>
          </p:cNvSpPr>
          <p:nvPr>
            <p:ph sz="quarter" idx="2"/>
          </p:nvPr>
        </p:nvSpPr>
        <p:spPr>
          <a:xfrm>
            <a:off x="4270248" y="1600200"/>
            <a:ext cx="3657600" cy="4572000"/>
          </a:xfrm>
        </p:spPr>
        <p:txBody>
          <a:bodyPr/>
          <a:lstStyle/>
          <a:p>
            <a:pPr lvl="0" eaLnBrk="1" latinLnBrk="0" hangingPunct="1"/>
            <a:r>
              <a:rPr lang="de-DE"/>
              <a:t>Textmasterformate durch Klicken bearbeiten</a:t>
            </a:r>
          </a:p>
          <a:p>
            <a:pPr lvl="1" eaLnBrk="1" latinLnBrk="0" hangingPunct="1"/>
            <a:r>
              <a:rPr lang="de-DE"/>
              <a:t>Zweite Ebene</a:t>
            </a:r>
          </a:p>
          <a:p>
            <a:pPr lvl="2" eaLnBrk="1" latinLnBrk="0" hangingPunct="1"/>
            <a:r>
              <a:rPr lang="de-DE"/>
              <a:t>Dritte Ebene</a:t>
            </a:r>
          </a:p>
          <a:p>
            <a:pPr lvl="3" eaLnBrk="1" latinLnBrk="0" hangingPunct="1"/>
            <a:r>
              <a:rPr lang="de-DE"/>
              <a:t>Vierte Ebene</a:t>
            </a:r>
          </a:p>
          <a:p>
            <a:pPr lvl="4" eaLnBrk="1" latinLnBrk="0" hangingPunct="1"/>
            <a:r>
              <a:rPr lang="de-DE"/>
              <a:t>Fünfte Ebene</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7543800" cy="1143000"/>
          </a:xfrm>
        </p:spPr>
        <p:txBody>
          <a:bodyPr anchor="b"/>
          <a:lstStyle>
            <a:lvl1pPr>
              <a:defRPr/>
            </a:lvl1pPr>
          </a:lstStyle>
          <a:p>
            <a:r>
              <a:rPr kumimoji="0" lang="de-DE"/>
              <a:t>Titelmasterformat durch Klicken bearbeiten</a:t>
            </a:r>
            <a:endParaRPr kumimoji="0" lang="en-US"/>
          </a:p>
        </p:txBody>
      </p:sp>
      <p:sp>
        <p:nvSpPr>
          <p:cNvPr id="7" name="Datumsplatzhalter 6"/>
          <p:cNvSpPr>
            <a:spLocks noGrp="1"/>
          </p:cNvSpPr>
          <p:nvPr>
            <p:ph type="dt" sz="half" idx="10"/>
          </p:nvPr>
        </p:nvSpPr>
        <p:spPr/>
        <p:txBody>
          <a:bodyPr/>
          <a:lstStyle/>
          <a:p>
            <a:fld id="{8B3B97A8-3FBC-45EA-8342-FCEA2AE6AE9F}" type="datetimeFigureOut">
              <a:rPr lang="de-DE" smtClean="0"/>
              <a:t>03.10.2022</a:t>
            </a:fld>
            <a:endParaRPr lang="de-DE"/>
          </a:p>
        </p:txBody>
      </p:sp>
      <p:sp>
        <p:nvSpPr>
          <p:cNvPr id="8" name="Fußzeilenplatzhalter 7"/>
          <p:cNvSpPr>
            <a:spLocks noGrp="1"/>
          </p:cNvSpPr>
          <p:nvPr>
            <p:ph type="ftr" sz="quarter" idx="11"/>
          </p:nvPr>
        </p:nvSpPr>
        <p:spPr/>
        <p:txBody>
          <a:bodyPr/>
          <a:lstStyle/>
          <a:p>
            <a:endParaRPr lang="de-DE"/>
          </a:p>
        </p:txBody>
      </p:sp>
      <p:sp>
        <p:nvSpPr>
          <p:cNvPr id="9" name="Foliennummernplatzhalter 8"/>
          <p:cNvSpPr>
            <a:spLocks noGrp="1"/>
          </p:cNvSpPr>
          <p:nvPr>
            <p:ph type="sldNum" sz="quarter" idx="12"/>
          </p:nvPr>
        </p:nvSpPr>
        <p:spPr/>
        <p:txBody>
          <a:bodyPr/>
          <a:lstStyle/>
          <a:p>
            <a:fld id="{20866746-3E74-4125-BAC7-C5252327FED8}" type="slidenum">
              <a:rPr lang="de-DE" smtClean="0"/>
              <a:t>‹Nr.›</a:t>
            </a:fld>
            <a:endParaRPr lang="de-DE"/>
          </a:p>
        </p:txBody>
      </p:sp>
      <p:sp>
        <p:nvSpPr>
          <p:cNvPr id="11" name="Inhaltsplatzhalter 10"/>
          <p:cNvSpPr>
            <a:spLocks noGrp="1"/>
          </p:cNvSpPr>
          <p:nvPr>
            <p:ph sz="quarter" idx="2"/>
          </p:nvPr>
        </p:nvSpPr>
        <p:spPr>
          <a:xfrm>
            <a:off x="457200" y="2362200"/>
            <a:ext cx="3657600" cy="3886200"/>
          </a:xfrm>
        </p:spPr>
        <p:txBody>
          <a:bodyPr/>
          <a:lstStyle/>
          <a:p>
            <a:pPr lvl="0" eaLnBrk="1" latinLnBrk="0" hangingPunct="1"/>
            <a:r>
              <a:rPr lang="de-DE"/>
              <a:t>Textmasterformate durch Klicken bearbeiten</a:t>
            </a:r>
          </a:p>
          <a:p>
            <a:pPr lvl="1" eaLnBrk="1" latinLnBrk="0" hangingPunct="1"/>
            <a:r>
              <a:rPr lang="de-DE"/>
              <a:t>Zweite Ebene</a:t>
            </a:r>
          </a:p>
          <a:p>
            <a:pPr lvl="2" eaLnBrk="1" latinLnBrk="0" hangingPunct="1"/>
            <a:r>
              <a:rPr lang="de-DE"/>
              <a:t>Dritte Ebene</a:t>
            </a:r>
          </a:p>
          <a:p>
            <a:pPr lvl="3" eaLnBrk="1" latinLnBrk="0" hangingPunct="1"/>
            <a:r>
              <a:rPr lang="de-DE"/>
              <a:t>Vierte Ebene</a:t>
            </a:r>
          </a:p>
          <a:p>
            <a:pPr lvl="4" eaLnBrk="1" latinLnBrk="0" hangingPunct="1"/>
            <a:r>
              <a:rPr lang="de-DE"/>
              <a:t>Fünfte Ebene</a:t>
            </a:r>
            <a:endParaRPr kumimoji="0" lang="en-US"/>
          </a:p>
        </p:txBody>
      </p:sp>
      <p:sp>
        <p:nvSpPr>
          <p:cNvPr id="13" name="Inhaltsplatzhalter 12"/>
          <p:cNvSpPr>
            <a:spLocks noGrp="1"/>
          </p:cNvSpPr>
          <p:nvPr>
            <p:ph sz="quarter" idx="4"/>
          </p:nvPr>
        </p:nvSpPr>
        <p:spPr>
          <a:xfrm>
            <a:off x="4371975" y="2362200"/>
            <a:ext cx="3657600" cy="3886200"/>
          </a:xfrm>
        </p:spPr>
        <p:txBody>
          <a:bodyPr/>
          <a:lstStyle/>
          <a:p>
            <a:pPr lvl="0" eaLnBrk="1" latinLnBrk="0" hangingPunct="1"/>
            <a:r>
              <a:rPr lang="de-DE"/>
              <a:t>Textmasterformate durch Klicken bearbeiten</a:t>
            </a:r>
          </a:p>
          <a:p>
            <a:pPr lvl="1" eaLnBrk="1" latinLnBrk="0" hangingPunct="1"/>
            <a:r>
              <a:rPr lang="de-DE"/>
              <a:t>Zweite Ebene</a:t>
            </a:r>
          </a:p>
          <a:p>
            <a:pPr lvl="2" eaLnBrk="1" latinLnBrk="0" hangingPunct="1"/>
            <a:r>
              <a:rPr lang="de-DE"/>
              <a:t>Dritte Ebene</a:t>
            </a:r>
          </a:p>
          <a:p>
            <a:pPr lvl="3" eaLnBrk="1" latinLnBrk="0" hangingPunct="1"/>
            <a:r>
              <a:rPr lang="de-DE"/>
              <a:t>Vierte Ebene</a:t>
            </a:r>
          </a:p>
          <a:p>
            <a:pPr lvl="4" eaLnBrk="1" latinLnBrk="0" hangingPunct="1"/>
            <a:r>
              <a:rPr lang="de-DE"/>
              <a:t>Fünfte Ebene</a:t>
            </a:r>
            <a:endParaRPr kumimoji="0" lang="en-US"/>
          </a:p>
        </p:txBody>
      </p:sp>
      <p:sp>
        <p:nvSpPr>
          <p:cNvPr id="12" name="Textplatzhalt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de-DE"/>
              <a:t>Textmasterformate durch Klicken bearbeiten</a:t>
            </a:r>
          </a:p>
        </p:txBody>
      </p:sp>
      <p:sp>
        <p:nvSpPr>
          <p:cNvPr id="14" name="Textplatzhalt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de-DE"/>
              <a:t>Textmasterformate durch Klicken bearbeiten</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kumimoji="0" lang="de-DE"/>
              <a:t>Titelmasterformat durch Klicken bearbeiten</a:t>
            </a:r>
            <a:endParaRPr kumimoji="0" lang="en-US"/>
          </a:p>
        </p:txBody>
      </p:sp>
      <p:sp>
        <p:nvSpPr>
          <p:cNvPr id="6" name="Datumsplatzhalter 5"/>
          <p:cNvSpPr>
            <a:spLocks noGrp="1"/>
          </p:cNvSpPr>
          <p:nvPr>
            <p:ph type="dt" sz="half" idx="10"/>
          </p:nvPr>
        </p:nvSpPr>
        <p:spPr/>
        <p:txBody>
          <a:bodyPr rtlCol="0"/>
          <a:lstStyle/>
          <a:p>
            <a:fld id="{8B3B97A8-3FBC-45EA-8342-FCEA2AE6AE9F}" type="datetimeFigureOut">
              <a:rPr lang="de-DE" smtClean="0"/>
              <a:t>03.10.2022</a:t>
            </a:fld>
            <a:endParaRPr lang="de-DE"/>
          </a:p>
        </p:txBody>
      </p:sp>
      <p:sp>
        <p:nvSpPr>
          <p:cNvPr id="7" name="Foliennummernplatzhalter 6"/>
          <p:cNvSpPr>
            <a:spLocks noGrp="1"/>
          </p:cNvSpPr>
          <p:nvPr>
            <p:ph type="sldNum" sz="quarter" idx="11"/>
          </p:nvPr>
        </p:nvSpPr>
        <p:spPr/>
        <p:txBody>
          <a:bodyPr rtlCol="0"/>
          <a:lstStyle/>
          <a:p>
            <a:fld id="{20866746-3E74-4125-BAC7-C5252327FED8}" type="slidenum">
              <a:rPr lang="de-DE" smtClean="0"/>
              <a:t>‹Nr.›</a:t>
            </a:fld>
            <a:endParaRPr lang="de-DE"/>
          </a:p>
        </p:txBody>
      </p:sp>
      <p:sp>
        <p:nvSpPr>
          <p:cNvPr id="8" name="Fußzeilenplatzhalter 7"/>
          <p:cNvSpPr>
            <a:spLocks noGrp="1"/>
          </p:cNvSpPr>
          <p:nvPr>
            <p:ph type="ftr" sz="quarter" idx="12"/>
          </p:nvPr>
        </p:nvSpPr>
        <p:spPr/>
        <p:txBody>
          <a:bodyPr rtlCol="0"/>
          <a:lstStyle/>
          <a:p>
            <a:endParaRPr lang="de-D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fld id="{8B3B97A8-3FBC-45EA-8342-FCEA2AE6AE9F}" type="datetimeFigureOut">
              <a:rPr lang="de-DE" smtClean="0"/>
              <a:t>03.10.2022</a:t>
            </a:fld>
            <a:endParaRPr lang="de-DE"/>
          </a:p>
        </p:txBody>
      </p:sp>
      <p:sp>
        <p:nvSpPr>
          <p:cNvPr id="3" name="Fußzeilenplatzhalter 2"/>
          <p:cNvSpPr>
            <a:spLocks noGrp="1"/>
          </p:cNvSpPr>
          <p:nvPr>
            <p:ph type="ftr" sz="quarter" idx="11"/>
          </p:nvPr>
        </p:nvSpPr>
        <p:spPr/>
        <p:txBody>
          <a:bodyPr/>
          <a:lstStyle/>
          <a:p>
            <a:endParaRPr lang="de-DE"/>
          </a:p>
        </p:txBody>
      </p:sp>
      <p:sp>
        <p:nvSpPr>
          <p:cNvPr id="4" name="Foliennummernplatzhalter 3"/>
          <p:cNvSpPr>
            <a:spLocks noGrp="1"/>
          </p:cNvSpPr>
          <p:nvPr>
            <p:ph type="sldNum" sz="quarter" idx="12"/>
          </p:nvPr>
        </p:nvSpPr>
        <p:spPr/>
        <p:txBody>
          <a:bodyPr/>
          <a:lstStyle/>
          <a:p>
            <a:fld id="{20866746-3E74-4125-BAC7-C5252327FED8}" type="slidenum">
              <a:rPr lang="de-DE" smtClean="0"/>
              <a:t>‹Nr.›</a:t>
            </a:fld>
            <a:endParaRPr lang="de-D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Inhalt mit Überschrift">
    <p:bg>
      <p:bgRef idx="1001">
        <a:schemeClr val="bg1"/>
      </p:bgRef>
    </p:bg>
    <p:spTree>
      <p:nvGrpSpPr>
        <p:cNvPr id="1" name=""/>
        <p:cNvGrpSpPr/>
        <p:nvPr/>
      </p:nvGrpSpPr>
      <p:grpSpPr>
        <a:xfrm>
          <a:off x="0" y="0"/>
          <a:ext cx="0" cy="0"/>
          <a:chOff x="0" y="0"/>
          <a:chExt cx="0" cy="0"/>
        </a:xfrm>
      </p:grpSpPr>
      <p:sp>
        <p:nvSpPr>
          <p:cNvPr id="10" name="Gerade Verbindung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el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de-DE"/>
              <a:t>Titelmasterformat durch Klicken bearbeiten</a:t>
            </a:r>
            <a:endParaRPr kumimoji="0" lang="en-US"/>
          </a:p>
        </p:txBody>
      </p:sp>
      <p:sp>
        <p:nvSpPr>
          <p:cNvPr id="3" name="Textplatzhalt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de-DE"/>
              <a:t>Textmasterformate durch Klicken bearbeiten</a:t>
            </a:r>
          </a:p>
        </p:txBody>
      </p:sp>
      <p:sp>
        <p:nvSpPr>
          <p:cNvPr id="8" name="Gerade Verbindung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Gerade Verbindung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Gerade Verbindung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hteck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Gerade Verbindung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Ellipse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Inhaltsplatzhalter 17"/>
          <p:cNvSpPr>
            <a:spLocks noGrp="1"/>
          </p:cNvSpPr>
          <p:nvPr>
            <p:ph sz="quarter" idx="1"/>
          </p:nvPr>
        </p:nvSpPr>
        <p:spPr>
          <a:xfrm>
            <a:off x="304800" y="274320"/>
            <a:ext cx="5638800" cy="6327648"/>
          </a:xfrm>
        </p:spPr>
        <p:txBody>
          <a:bodyPr/>
          <a:lstStyle/>
          <a:p>
            <a:pPr lvl="0" eaLnBrk="1" latinLnBrk="0" hangingPunct="1"/>
            <a:r>
              <a:rPr lang="de-DE"/>
              <a:t>Textmasterformate durch Klicken bearbeiten</a:t>
            </a:r>
          </a:p>
          <a:p>
            <a:pPr lvl="1" eaLnBrk="1" latinLnBrk="0" hangingPunct="1"/>
            <a:r>
              <a:rPr lang="de-DE"/>
              <a:t>Zweite Ebene</a:t>
            </a:r>
          </a:p>
          <a:p>
            <a:pPr lvl="2" eaLnBrk="1" latinLnBrk="0" hangingPunct="1"/>
            <a:r>
              <a:rPr lang="de-DE"/>
              <a:t>Dritte Ebene</a:t>
            </a:r>
          </a:p>
          <a:p>
            <a:pPr lvl="3" eaLnBrk="1" latinLnBrk="0" hangingPunct="1"/>
            <a:r>
              <a:rPr lang="de-DE"/>
              <a:t>Vierte Ebene</a:t>
            </a:r>
          </a:p>
          <a:p>
            <a:pPr lvl="4" eaLnBrk="1" latinLnBrk="0" hangingPunct="1"/>
            <a:r>
              <a:rPr lang="de-DE"/>
              <a:t>Fünfte Ebene</a:t>
            </a:r>
            <a:endParaRPr kumimoji="0" lang="en-US"/>
          </a:p>
        </p:txBody>
      </p:sp>
      <p:sp>
        <p:nvSpPr>
          <p:cNvPr id="21" name="Datumsplatzhalter 20"/>
          <p:cNvSpPr>
            <a:spLocks noGrp="1"/>
          </p:cNvSpPr>
          <p:nvPr>
            <p:ph type="dt" sz="half" idx="14"/>
          </p:nvPr>
        </p:nvSpPr>
        <p:spPr/>
        <p:txBody>
          <a:bodyPr rtlCol="0"/>
          <a:lstStyle/>
          <a:p>
            <a:fld id="{8B3B97A8-3FBC-45EA-8342-FCEA2AE6AE9F}" type="datetimeFigureOut">
              <a:rPr lang="de-DE" smtClean="0"/>
              <a:t>03.10.2022</a:t>
            </a:fld>
            <a:endParaRPr lang="de-DE"/>
          </a:p>
        </p:txBody>
      </p:sp>
      <p:sp>
        <p:nvSpPr>
          <p:cNvPr id="22" name="Foliennummernplatzhalter 21"/>
          <p:cNvSpPr>
            <a:spLocks noGrp="1"/>
          </p:cNvSpPr>
          <p:nvPr>
            <p:ph type="sldNum" sz="quarter" idx="15"/>
          </p:nvPr>
        </p:nvSpPr>
        <p:spPr/>
        <p:txBody>
          <a:bodyPr rtlCol="0"/>
          <a:lstStyle/>
          <a:p>
            <a:fld id="{20866746-3E74-4125-BAC7-C5252327FED8}" type="slidenum">
              <a:rPr lang="de-DE" smtClean="0"/>
              <a:t>‹Nr.›</a:t>
            </a:fld>
            <a:endParaRPr lang="de-DE"/>
          </a:p>
        </p:txBody>
      </p:sp>
      <p:sp>
        <p:nvSpPr>
          <p:cNvPr id="23" name="Fußzeilenplatzhalter 22"/>
          <p:cNvSpPr>
            <a:spLocks noGrp="1"/>
          </p:cNvSpPr>
          <p:nvPr>
            <p:ph type="ftr" sz="quarter" idx="16"/>
          </p:nvPr>
        </p:nvSpPr>
        <p:spPr/>
        <p:txBody>
          <a:bodyPr rtlCol="0"/>
          <a:lstStyle/>
          <a:p>
            <a:endParaRPr lang="de-DE"/>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ild mit Überschrift">
    <p:spTree>
      <p:nvGrpSpPr>
        <p:cNvPr id="1" name=""/>
        <p:cNvGrpSpPr/>
        <p:nvPr/>
      </p:nvGrpSpPr>
      <p:grpSpPr>
        <a:xfrm>
          <a:off x="0" y="0"/>
          <a:ext cx="0" cy="0"/>
          <a:chOff x="0" y="0"/>
          <a:chExt cx="0" cy="0"/>
        </a:xfrm>
      </p:grpSpPr>
      <p:sp>
        <p:nvSpPr>
          <p:cNvPr id="9" name="Gerade Verbindung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Ellipse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el 1"/>
          <p:cNvSpPr>
            <a:spLocks noGrp="1"/>
          </p:cNvSpPr>
          <p:nvPr>
            <p:ph type="title"/>
          </p:nvPr>
        </p:nvSpPr>
        <p:spPr>
          <a:xfrm rot="5400000">
            <a:off x="3350133" y="3200400"/>
            <a:ext cx="6309360" cy="457200"/>
          </a:xfrm>
        </p:spPr>
        <p:txBody>
          <a:bodyPr anchor="b"/>
          <a:lstStyle>
            <a:lvl1pPr algn="l">
              <a:buNone/>
              <a:defRPr sz="2000" b="1"/>
            </a:lvl1pPr>
          </a:lstStyle>
          <a:p>
            <a:r>
              <a:rPr kumimoji="0" lang="de-DE"/>
              <a:t>Titelmasterformat durch Klicken bearbeiten</a:t>
            </a:r>
            <a:endParaRPr kumimoji="0" lang="en-US"/>
          </a:p>
        </p:txBody>
      </p:sp>
      <p:sp>
        <p:nvSpPr>
          <p:cNvPr id="3" name="Bildplatzhalt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de-DE"/>
              <a:t>Bild durch Klicken auf Symbol hinzufügen</a:t>
            </a:r>
            <a:endParaRPr kumimoji="0" lang="en-US" dirty="0"/>
          </a:p>
        </p:txBody>
      </p:sp>
      <p:sp>
        <p:nvSpPr>
          <p:cNvPr id="4" name="Textplatzhalt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de-DE"/>
              <a:t>Textmasterformate durch Klicken bearbeiten</a:t>
            </a:r>
          </a:p>
        </p:txBody>
      </p:sp>
      <p:sp>
        <p:nvSpPr>
          <p:cNvPr id="10" name="Gerade Verbindung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hteck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Gerade Verbindung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Gerade Verbindung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Gerade Verbindung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umsplatzhalter 16"/>
          <p:cNvSpPr>
            <a:spLocks noGrp="1"/>
          </p:cNvSpPr>
          <p:nvPr>
            <p:ph type="dt" sz="half" idx="10"/>
          </p:nvPr>
        </p:nvSpPr>
        <p:spPr/>
        <p:txBody>
          <a:bodyPr rtlCol="0"/>
          <a:lstStyle/>
          <a:p>
            <a:fld id="{8B3B97A8-3FBC-45EA-8342-FCEA2AE6AE9F}" type="datetimeFigureOut">
              <a:rPr lang="de-DE" smtClean="0"/>
              <a:t>03.10.2022</a:t>
            </a:fld>
            <a:endParaRPr lang="de-DE"/>
          </a:p>
        </p:txBody>
      </p:sp>
      <p:sp>
        <p:nvSpPr>
          <p:cNvPr id="18" name="Foliennummernplatzhalter 17"/>
          <p:cNvSpPr>
            <a:spLocks noGrp="1"/>
          </p:cNvSpPr>
          <p:nvPr>
            <p:ph type="sldNum" sz="quarter" idx="11"/>
          </p:nvPr>
        </p:nvSpPr>
        <p:spPr/>
        <p:txBody>
          <a:bodyPr rtlCol="0"/>
          <a:lstStyle/>
          <a:p>
            <a:fld id="{20866746-3E74-4125-BAC7-C5252327FED8}" type="slidenum">
              <a:rPr lang="de-DE" smtClean="0"/>
              <a:t>‹Nr.›</a:t>
            </a:fld>
            <a:endParaRPr lang="de-DE"/>
          </a:p>
        </p:txBody>
      </p:sp>
      <p:sp>
        <p:nvSpPr>
          <p:cNvPr id="21" name="Fußzeilenplatzhalter 20"/>
          <p:cNvSpPr>
            <a:spLocks noGrp="1"/>
          </p:cNvSpPr>
          <p:nvPr>
            <p:ph type="ftr" sz="quarter" idx="12"/>
          </p:nvPr>
        </p:nvSpPr>
        <p:spPr/>
        <p:txBody>
          <a:bodyPr rtlCol="0"/>
          <a:lstStyle/>
          <a:p>
            <a:endParaRPr lang="de-D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Gerade Verbindung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elplatzhalter 21"/>
          <p:cNvSpPr>
            <a:spLocks noGrp="1"/>
          </p:cNvSpPr>
          <p:nvPr>
            <p:ph type="title"/>
          </p:nvPr>
        </p:nvSpPr>
        <p:spPr>
          <a:xfrm>
            <a:off x="457200" y="274638"/>
            <a:ext cx="7467600" cy="1143000"/>
          </a:xfrm>
          <a:prstGeom prst="rect">
            <a:avLst/>
          </a:prstGeom>
        </p:spPr>
        <p:txBody>
          <a:bodyPr vert="horz" anchor="b">
            <a:normAutofit/>
          </a:bodyPr>
          <a:lstStyle/>
          <a:p>
            <a:r>
              <a:rPr kumimoji="0" lang="de-DE"/>
              <a:t>Titelmasterformat durch Klicken bearbeiten</a:t>
            </a:r>
            <a:endParaRPr kumimoji="0" lang="en-US"/>
          </a:p>
        </p:txBody>
      </p:sp>
      <p:sp>
        <p:nvSpPr>
          <p:cNvPr id="13" name="Textplatzhalt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de-DE"/>
              <a:t>Textmasterformate durch Klicken bearbeiten</a:t>
            </a:r>
          </a:p>
          <a:p>
            <a:pPr lvl="1" eaLnBrk="1" latinLnBrk="0" hangingPunct="1"/>
            <a:r>
              <a:rPr kumimoji="0" lang="de-DE"/>
              <a:t>Zweite Ebene</a:t>
            </a:r>
          </a:p>
          <a:p>
            <a:pPr lvl="2" eaLnBrk="1" latinLnBrk="0" hangingPunct="1"/>
            <a:r>
              <a:rPr kumimoji="0" lang="de-DE"/>
              <a:t>Dritte Ebene</a:t>
            </a:r>
          </a:p>
          <a:p>
            <a:pPr lvl="3" eaLnBrk="1" latinLnBrk="0" hangingPunct="1"/>
            <a:r>
              <a:rPr kumimoji="0" lang="de-DE"/>
              <a:t>Vierte Ebene</a:t>
            </a:r>
          </a:p>
          <a:p>
            <a:pPr lvl="4" eaLnBrk="1" latinLnBrk="0" hangingPunct="1"/>
            <a:r>
              <a:rPr kumimoji="0" lang="de-DE"/>
              <a:t>Fünfte Ebene</a:t>
            </a:r>
            <a:endParaRPr kumimoji="0" lang="en-US"/>
          </a:p>
        </p:txBody>
      </p:sp>
      <p:sp>
        <p:nvSpPr>
          <p:cNvPr id="14" name="Datumsplatzhalt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8B3B97A8-3FBC-45EA-8342-FCEA2AE6AE9F}" type="datetimeFigureOut">
              <a:rPr lang="de-DE" smtClean="0"/>
              <a:t>03.10.2022</a:t>
            </a:fld>
            <a:endParaRPr lang="de-DE"/>
          </a:p>
        </p:txBody>
      </p:sp>
      <p:sp>
        <p:nvSpPr>
          <p:cNvPr id="3" name="Fußzeilenplatzhalt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de-DE"/>
          </a:p>
        </p:txBody>
      </p:sp>
      <p:sp>
        <p:nvSpPr>
          <p:cNvPr id="7" name="Gerade Verbindung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Gerade Verbindung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hteck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Gerade Verbindung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Ellipse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Foliennummernplatzhalt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20866746-3E74-4125-BAC7-C5252327FED8}" type="slidenum">
              <a:rPr lang="de-DE" smtClean="0"/>
              <a:t>‹Nr.›</a:t>
            </a:fld>
            <a:endParaRPr lang="de-DE"/>
          </a:p>
        </p:txBody>
      </p:sp>
    </p:spTree>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p:txBody>
          <a:bodyPr>
            <a:normAutofit/>
          </a:bodyPr>
          <a:lstStyle/>
          <a:p>
            <a:r>
              <a:rPr lang="de-DE" sz="4000" dirty="0"/>
              <a:t> </a:t>
            </a:r>
            <a:r>
              <a:rPr lang="tr-TR" sz="4000" b="1" dirty="0"/>
              <a:t>ilişki</a:t>
            </a:r>
            <a:r>
              <a:rPr lang="de-DE" sz="4000" dirty="0"/>
              <a:t> Anal</a:t>
            </a:r>
            <a:r>
              <a:rPr lang="tr-TR" sz="4000" b="1" dirty="0"/>
              <a:t>i</a:t>
            </a:r>
            <a:r>
              <a:rPr lang="de-DE" sz="4000" b="1" dirty="0"/>
              <a:t>Z</a:t>
            </a:r>
            <a:r>
              <a:rPr lang="tr-TR" sz="4000" b="1" dirty="0"/>
              <a:t>i</a:t>
            </a:r>
            <a:endParaRPr lang="de-DE" sz="4000" dirty="0"/>
          </a:p>
        </p:txBody>
      </p:sp>
      <p:sp>
        <p:nvSpPr>
          <p:cNvPr id="3" name="Untertitel 2"/>
          <p:cNvSpPr>
            <a:spLocks noGrp="1"/>
          </p:cNvSpPr>
          <p:nvPr>
            <p:ph type="subTitle" idx="1"/>
          </p:nvPr>
        </p:nvSpPr>
        <p:spPr/>
        <p:txBody>
          <a:bodyPr/>
          <a:lstStyle/>
          <a:p>
            <a:r>
              <a:rPr lang="de-DE" dirty="0"/>
              <a:t>Yakup </a:t>
            </a:r>
            <a:r>
              <a:rPr lang="de-DE" dirty="0" err="1"/>
              <a:t>Ayk</a:t>
            </a:r>
            <a:r>
              <a:rPr lang="tr-TR" dirty="0"/>
              <a:t>ı</a:t>
            </a:r>
            <a:r>
              <a:rPr lang="de-DE" dirty="0"/>
              <a:t>n</a:t>
            </a:r>
          </a:p>
          <a:p>
            <a:r>
              <a:rPr lang="de-DE" dirty="0" err="1"/>
              <a:t>Pedagog</a:t>
            </a:r>
            <a:r>
              <a:rPr lang="de-DE" dirty="0"/>
              <a:t> </a:t>
            </a:r>
            <a:r>
              <a:rPr lang="de-DE" dirty="0" err="1"/>
              <a:t>ve</a:t>
            </a:r>
            <a:r>
              <a:rPr lang="de-DE" dirty="0"/>
              <a:t> </a:t>
            </a:r>
            <a:r>
              <a:rPr lang="de-DE" dirty="0" err="1"/>
              <a:t>Aile</a:t>
            </a:r>
            <a:r>
              <a:rPr lang="de-DE" dirty="0"/>
              <a:t> Dan</a:t>
            </a:r>
            <a:r>
              <a:rPr lang="tr-TR" dirty="0"/>
              <a:t>ış</a:t>
            </a:r>
            <a:r>
              <a:rPr lang="de-DE" dirty="0"/>
              <a:t>man</a:t>
            </a:r>
            <a:r>
              <a:rPr lang="tr-TR" dirty="0"/>
              <a:t>ı</a:t>
            </a:r>
            <a:endParaRPr lang="de-DE"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107504" y="0"/>
            <a:ext cx="7817296" cy="1196752"/>
          </a:xfrm>
        </p:spPr>
        <p:txBody>
          <a:bodyPr/>
          <a:lstStyle/>
          <a:p>
            <a:endParaRPr lang="de-DE" dirty="0"/>
          </a:p>
        </p:txBody>
      </p:sp>
      <p:sp>
        <p:nvSpPr>
          <p:cNvPr id="3" name="Inhaltsplatzhalter 2"/>
          <p:cNvSpPr>
            <a:spLocks noGrp="1"/>
          </p:cNvSpPr>
          <p:nvPr>
            <p:ph sz="quarter" idx="1"/>
          </p:nvPr>
        </p:nvSpPr>
        <p:spPr/>
        <p:txBody>
          <a:bodyPr>
            <a:normAutofit fontScale="70000" lnSpcReduction="20000"/>
          </a:bodyPr>
          <a:lstStyle/>
          <a:p>
            <a:pPr algn="ctr">
              <a:buNone/>
            </a:pPr>
            <a:r>
              <a:rPr lang="tr-TR" b="1" dirty="0">
                <a:solidFill>
                  <a:srgbClr val="C00000"/>
                </a:solidFill>
              </a:rPr>
              <a:t>Kişiliğin Ölçülmesi ve Değerlendirilmesi</a:t>
            </a:r>
            <a:endParaRPr lang="de-DE" b="1" dirty="0">
              <a:solidFill>
                <a:srgbClr val="C00000"/>
              </a:solidFill>
            </a:endParaRPr>
          </a:p>
          <a:p>
            <a:pPr>
              <a:buNone/>
            </a:pPr>
            <a:r>
              <a:rPr lang="tr-TR" sz="3200" b="1" dirty="0">
                <a:solidFill>
                  <a:srgbClr val="C00000"/>
                </a:solidFill>
              </a:rPr>
              <a:t>1.Otobiyografik Analiz(Anamnez Yöntemi):</a:t>
            </a:r>
            <a:r>
              <a:rPr lang="tr-TR" sz="3200" dirty="0">
                <a:solidFill>
                  <a:srgbClr val="C00000"/>
                </a:solidFill>
              </a:rPr>
              <a:t> </a:t>
            </a:r>
            <a:r>
              <a:rPr lang="tr-TR" dirty="0"/>
              <a:t>Kişiliği konusunda fikir edinmek istenen bireyin kendisine, yakınlarına ve ailesine ilişkin bilgilere gereksinim bulunmaktadır. Bu bilgiler, bireyin öğrenim durumu, ruhsal, fiziki ve sosyal özellikleri, aile yapısı, aile içi ilişkileri gibi konuları kapsar.</a:t>
            </a:r>
          </a:p>
          <a:p>
            <a:pPr>
              <a:buNone/>
            </a:pPr>
            <a:r>
              <a:rPr lang="tr-TR" sz="3200" b="1" dirty="0">
                <a:solidFill>
                  <a:srgbClr val="C00000"/>
                </a:solidFill>
              </a:rPr>
              <a:t>2.İlgi Testleri:</a:t>
            </a:r>
            <a:r>
              <a:rPr lang="tr-TR" sz="3200" dirty="0">
                <a:solidFill>
                  <a:srgbClr val="C00000"/>
                </a:solidFill>
              </a:rPr>
              <a:t> </a:t>
            </a:r>
            <a:r>
              <a:rPr lang="tr-TR" dirty="0"/>
              <a:t>Bu amaçla geliştirilmiş testlerle, bireyin hoşlandığı ve tercih ettiği objeleri, kaçındığı olgu ve olayları belirlenir ve buna göre kişilik tanımlaması yapılır. Mesleğe yönelik geliştirilmiş, bireylerin hangi işlerden hoşlandığını ortaya koyan ilgi testleri de bulunmaktadır.</a:t>
            </a:r>
          </a:p>
          <a:p>
            <a:pPr>
              <a:buNone/>
            </a:pPr>
            <a:r>
              <a:rPr lang="tr-TR" sz="3200" dirty="0"/>
              <a:t> </a:t>
            </a:r>
            <a:r>
              <a:rPr lang="tr-TR" sz="3200" b="1" dirty="0">
                <a:solidFill>
                  <a:srgbClr val="C00000"/>
                </a:solidFill>
              </a:rPr>
              <a:t>3.Görüşme:</a:t>
            </a:r>
            <a:r>
              <a:rPr lang="tr-TR" sz="3200" dirty="0">
                <a:solidFill>
                  <a:srgbClr val="C00000"/>
                </a:solidFill>
              </a:rPr>
              <a:t> </a:t>
            </a:r>
            <a:r>
              <a:rPr lang="tr-TR" dirty="0"/>
              <a:t>İş görüşmeleri amacıyla kişilik konusunda bazı ipuçları elde etmeye yönelik olarak yapılan görüşmeler, bu kapsamda değerlendirilebilir. İş görüşmesinde bireyin işe uygun olup olmadığı araştırılır, sorular, </a:t>
            </a:r>
            <a:r>
              <a:rPr lang="de-DE" dirty="0" err="1"/>
              <a:t>kurumun</a:t>
            </a:r>
            <a:r>
              <a:rPr lang="tr-TR" dirty="0"/>
              <a:t> amacına, işin türü ve niteliğine uygun sorulardan oluşur. Bireyin kaçındığı durumlar, bireyi rahatsız eden konular ve çatışmaya yol açan etmenlerin belirlenmesine çalışılmaktadır. </a:t>
            </a:r>
            <a:r>
              <a:rPr lang="de-DE" dirty="0" err="1"/>
              <a:t>Kuruma</a:t>
            </a:r>
            <a:r>
              <a:rPr lang="tr-TR" dirty="0"/>
              <a:t> alınacak bir pazarlama elemanı ya da halkla iletişim uzmanının dışa dönük olması, etkili iletişim kurabilmesi ve uyumlu kişiliğe sahip olması önemlidir.</a:t>
            </a:r>
          </a:p>
          <a:p>
            <a:pPr algn="ctr">
              <a:buNone/>
            </a:pPr>
            <a:endParaRPr lang="de-DE" dirty="0"/>
          </a:p>
        </p:txBody>
      </p:sp>
      <p:pic>
        <p:nvPicPr>
          <p:cNvPr id="4" name="Picture 2" descr="https://lh5.googleusercontent.com/e6q89a8ivyhOZq_t3HXhYvs7-5vJm21DJLg2dKjtM31C98qX_uvny1Exe-A3eaJ2C0R9qKJgl17KuDTBUbr0Fop9buq_sjMsplAdphqZhagrACPRALMMpQ7RtujpJtK8AHSL2_99MzhMGGNGFNqO0Nx-f3xYT9iUi7if6EjMsZW_nDG-VhGzskZOFA"/>
          <p:cNvPicPr>
            <a:picLocks noChangeAspect="1" noChangeArrowheads="1"/>
          </p:cNvPicPr>
          <p:nvPr/>
        </p:nvPicPr>
        <p:blipFill>
          <a:blip r:embed="rId2" cstate="print"/>
          <a:srcRect/>
          <a:stretch>
            <a:fillRect/>
          </a:stretch>
        </p:blipFill>
        <p:spPr bwMode="auto">
          <a:xfrm>
            <a:off x="107504" y="0"/>
            <a:ext cx="8712968" cy="1278192"/>
          </a:xfrm>
          <a:prstGeom prst="rect">
            <a:avLst/>
          </a:prstGeom>
          <a:noFill/>
        </p:spPr>
      </p:pic>
      <p:sp>
        <p:nvSpPr>
          <p:cNvPr id="5" name="Rechteck 4"/>
          <p:cNvSpPr/>
          <p:nvPr/>
        </p:nvSpPr>
        <p:spPr>
          <a:xfrm>
            <a:off x="2645030" y="332656"/>
            <a:ext cx="3853940" cy="369332"/>
          </a:xfrm>
          <a:prstGeom prst="rect">
            <a:avLst/>
          </a:prstGeom>
        </p:spPr>
        <p:txBody>
          <a:bodyPr wrap="square">
            <a:spAutoFit/>
          </a:bodyPr>
          <a:lstStyle/>
          <a:p>
            <a:r>
              <a:rPr lang="de-DE" i="1" dirty="0"/>
              <a:t>Her </a:t>
            </a:r>
            <a:r>
              <a:rPr lang="de-DE" i="1" dirty="0" err="1"/>
              <a:t>şey</a:t>
            </a:r>
            <a:r>
              <a:rPr lang="de-DE" i="1" dirty="0"/>
              <a:t> </a:t>
            </a:r>
            <a:r>
              <a:rPr lang="de-DE" i="1" dirty="0" err="1"/>
              <a:t>kendini</a:t>
            </a:r>
            <a:r>
              <a:rPr lang="de-DE" i="1" dirty="0"/>
              <a:t> </a:t>
            </a:r>
            <a:r>
              <a:rPr lang="de-DE" i="1" dirty="0" err="1"/>
              <a:t>keşfetmekle</a:t>
            </a:r>
            <a:r>
              <a:rPr lang="de-DE" i="1" dirty="0"/>
              <a:t> </a:t>
            </a:r>
            <a:r>
              <a:rPr lang="de-DE" i="1" dirty="0" err="1"/>
              <a:t>başlar</a:t>
            </a:r>
            <a:endParaRPr lang="de-DE"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107504" y="0"/>
            <a:ext cx="7817296" cy="1196752"/>
          </a:xfrm>
        </p:spPr>
        <p:txBody>
          <a:bodyPr/>
          <a:lstStyle/>
          <a:p>
            <a:endParaRPr lang="de-DE" dirty="0"/>
          </a:p>
        </p:txBody>
      </p:sp>
      <p:sp>
        <p:nvSpPr>
          <p:cNvPr id="3" name="Inhaltsplatzhalter 2"/>
          <p:cNvSpPr>
            <a:spLocks noGrp="1"/>
          </p:cNvSpPr>
          <p:nvPr>
            <p:ph sz="quarter" idx="1"/>
          </p:nvPr>
        </p:nvSpPr>
        <p:spPr/>
        <p:txBody>
          <a:bodyPr>
            <a:normAutofit fontScale="70000" lnSpcReduction="20000"/>
          </a:bodyPr>
          <a:lstStyle/>
          <a:p>
            <a:pPr algn="ctr">
              <a:buNone/>
            </a:pPr>
            <a:r>
              <a:rPr lang="tr-TR" b="1" dirty="0">
                <a:solidFill>
                  <a:srgbClr val="C00000"/>
                </a:solidFill>
              </a:rPr>
              <a:t>Kişiliğin Ölçülmesi ve Değerlendirilmesi</a:t>
            </a:r>
            <a:endParaRPr lang="de-DE" b="1" dirty="0">
              <a:solidFill>
                <a:srgbClr val="C00000"/>
              </a:solidFill>
            </a:endParaRPr>
          </a:p>
          <a:p>
            <a:pPr>
              <a:buNone/>
            </a:pPr>
            <a:r>
              <a:rPr lang="tr-TR" b="1" dirty="0">
                <a:solidFill>
                  <a:srgbClr val="C00000"/>
                </a:solidFill>
              </a:rPr>
              <a:t>4.Projektif Testler:</a:t>
            </a:r>
            <a:r>
              <a:rPr lang="tr-TR" dirty="0">
                <a:solidFill>
                  <a:srgbClr val="C00000"/>
                </a:solidFill>
              </a:rPr>
              <a:t> </a:t>
            </a:r>
            <a:r>
              <a:rPr lang="tr-TR" dirty="0"/>
              <a:t>Bu testlerde, bireyin iç dünyasını dışa yansıtabilecek uyaranlara yer verilmektedir. Projektif testlerden olan </a:t>
            </a:r>
            <a:r>
              <a:rPr lang="tr-TR" b="1" dirty="0"/>
              <a:t>“Rorscharch Mürekkep Lekesi Testi”, </a:t>
            </a:r>
            <a:r>
              <a:rPr lang="tr-TR" dirty="0"/>
              <a:t>üzerinde simetrik mürekkep lekeleri bulunan kartlardan oluşmaktadır. Bireye gösterilen lekeleri benzettiği cisim ve olaylardan yola çıkılarak, kişilik konusunda fikir edinilir. Bireyin olay ve objelere bakışında iyimser ya da kötümser eğilimine göre yaptığı yorumlar değerlendirilerek, kişilik konusunda bilgi edinilmektedir. </a:t>
            </a:r>
            <a:r>
              <a:rPr lang="tr-TR" b="1" dirty="0"/>
              <a:t>“Tematik Algı Testi” </a:t>
            </a:r>
            <a:r>
              <a:rPr lang="tr-TR" dirty="0"/>
              <a:t>de üzerinde resimler bulunan kartlardan oluşmaktadır. Bireye gösterilerek, resimlere ilişkin öykü anlatması istenir. Yanıtlara göre kişilik yorumlanır.</a:t>
            </a:r>
          </a:p>
          <a:p>
            <a:pPr>
              <a:buNone/>
            </a:pPr>
            <a:r>
              <a:rPr lang="tr-TR" b="1" dirty="0">
                <a:solidFill>
                  <a:srgbClr val="C00000"/>
                </a:solidFill>
              </a:rPr>
              <a:t>5.Serbest Çağrışım Yöntemi:</a:t>
            </a:r>
            <a:r>
              <a:rPr lang="tr-TR" dirty="0">
                <a:solidFill>
                  <a:srgbClr val="C00000"/>
                </a:solidFill>
              </a:rPr>
              <a:t> </a:t>
            </a:r>
            <a:r>
              <a:rPr lang="tr-TR" dirty="0"/>
              <a:t>Daha çok psikolog ve psikiyatristler tarafından hastalara tanı koymak amacıyla kullanılmaktadır. </a:t>
            </a:r>
          </a:p>
          <a:p>
            <a:pPr>
              <a:buNone/>
            </a:pPr>
            <a:r>
              <a:rPr lang="tr-TR" b="1" dirty="0">
                <a:solidFill>
                  <a:srgbClr val="C00000"/>
                </a:solidFill>
              </a:rPr>
              <a:t>6.Gözlem Yöntemi:</a:t>
            </a:r>
            <a:r>
              <a:rPr lang="tr-TR" dirty="0">
                <a:solidFill>
                  <a:srgbClr val="C00000"/>
                </a:solidFill>
              </a:rPr>
              <a:t> </a:t>
            </a:r>
            <a:r>
              <a:rPr lang="tr-TR" dirty="0"/>
              <a:t>Birey, kişiliğine ilişkin kimi özellikleri açısından gözlemlenerek, ipuçları elde edilmektedir. Bu sırada bireyin çeşitli olaylar karşısında gösterdiği mimik, jest ve özgün tepkilere göre değerlendirme yapılır.</a:t>
            </a:r>
          </a:p>
          <a:p>
            <a:pPr algn="ctr">
              <a:buNone/>
            </a:pPr>
            <a:endParaRPr lang="de-DE" dirty="0"/>
          </a:p>
        </p:txBody>
      </p:sp>
      <p:pic>
        <p:nvPicPr>
          <p:cNvPr id="4" name="Picture 2" descr="https://lh5.googleusercontent.com/e6q89a8ivyhOZq_t3HXhYvs7-5vJm21DJLg2dKjtM31C98qX_uvny1Exe-A3eaJ2C0R9qKJgl17KuDTBUbr0Fop9buq_sjMsplAdphqZhagrACPRALMMpQ7RtujpJtK8AHSL2_99MzhMGGNGFNqO0Nx-f3xYT9iUi7if6EjMsZW_nDG-VhGzskZOFA"/>
          <p:cNvPicPr>
            <a:picLocks noChangeAspect="1" noChangeArrowheads="1"/>
          </p:cNvPicPr>
          <p:nvPr/>
        </p:nvPicPr>
        <p:blipFill>
          <a:blip r:embed="rId2" cstate="print"/>
          <a:srcRect/>
          <a:stretch>
            <a:fillRect/>
          </a:stretch>
        </p:blipFill>
        <p:spPr bwMode="auto">
          <a:xfrm>
            <a:off x="107504" y="0"/>
            <a:ext cx="8712968" cy="1278192"/>
          </a:xfrm>
          <a:prstGeom prst="rect">
            <a:avLst/>
          </a:prstGeom>
          <a:noFill/>
        </p:spPr>
      </p:pic>
      <p:sp>
        <p:nvSpPr>
          <p:cNvPr id="5" name="Rechteck 4"/>
          <p:cNvSpPr/>
          <p:nvPr/>
        </p:nvSpPr>
        <p:spPr>
          <a:xfrm>
            <a:off x="2645030" y="332656"/>
            <a:ext cx="3853940" cy="369332"/>
          </a:xfrm>
          <a:prstGeom prst="rect">
            <a:avLst/>
          </a:prstGeom>
        </p:spPr>
        <p:txBody>
          <a:bodyPr wrap="square">
            <a:spAutoFit/>
          </a:bodyPr>
          <a:lstStyle/>
          <a:p>
            <a:r>
              <a:rPr lang="de-DE" i="1" dirty="0"/>
              <a:t>Her </a:t>
            </a:r>
            <a:r>
              <a:rPr lang="de-DE" i="1" dirty="0" err="1"/>
              <a:t>şey</a:t>
            </a:r>
            <a:r>
              <a:rPr lang="de-DE" i="1" dirty="0"/>
              <a:t> </a:t>
            </a:r>
            <a:r>
              <a:rPr lang="de-DE" i="1" dirty="0" err="1"/>
              <a:t>kendini</a:t>
            </a:r>
            <a:r>
              <a:rPr lang="de-DE" i="1" dirty="0"/>
              <a:t> </a:t>
            </a:r>
            <a:r>
              <a:rPr lang="de-DE" i="1" dirty="0" err="1"/>
              <a:t>keşfetmekle</a:t>
            </a:r>
            <a:r>
              <a:rPr lang="de-DE" i="1" dirty="0"/>
              <a:t> </a:t>
            </a:r>
            <a:r>
              <a:rPr lang="de-DE" i="1" dirty="0" err="1"/>
              <a:t>başlar</a:t>
            </a:r>
            <a:endParaRPr lang="de-DE"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107504" y="0"/>
            <a:ext cx="7817296" cy="1196752"/>
          </a:xfrm>
        </p:spPr>
        <p:txBody>
          <a:bodyPr/>
          <a:lstStyle/>
          <a:p>
            <a:endParaRPr lang="de-DE" dirty="0"/>
          </a:p>
        </p:txBody>
      </p:sp>
      <p:sp>
        <p:nvSpPr>
          <p:cNvPr id="3" name="Inhaltsplatzhalter 2"/>
          <p:cNvSpPr>
            <a:spLocks noGrp="1"/>
          </p:cNvSpPr>
          <p:nvPr>
            <p:ph sz="quarter" idx="1"/>
          </p:nvPr>
        </p:nvSpPr>
        <p:spPr/>
        <p:txBody>
          <a:bodyPr>
            <a:normAutofit fontScale="62500" lnSpcReduction="20000"/>
          </a:bodyPr>
          <a:lstStyle/>
          <a:p>
            <a:pPr algn="ctr">
              <a:buNone/>
            </a:pPr>
            <a:r>
              <a:rPr lang="tr-TR" b="1" dirty="0">
                <a:solidFill>
                  <a:srgbClr val="C00000"/>
                </a:solidFill>
              </a:rPr>
              <a:t>Kişiliğin Ölçülmesi ve Değerlendirilmesi</a:t>
            </a:r>
            <a:endParaRPr lang="de-DE" b="1" dirty="0">
              <a:solidFill>
                <a:srgbClr val="C00000"/>
              </a:solidFill>
            </a:endParaRPr>
          </a:p>
          <a:p>
            <a:pPr>
              <a:buNone/>
            </a:pPr>
            <a:r>
              <a:rPr lang="tr-TR" sz="3400" b="1" dirty="0">
                <a:solidFill>
                  <a:srgbClr val="C00000"/>
                </a:solidFill>
              </a:rPr>
              <a:t>7.Kişilik Envanterleri:</a:t>
            </a:r>
            <a:r>
              <a:rPr lang="tr-TR" sz="3400" dirty="0">
                <a:solidFill>
                  <a:srgbClr val="C00000"/>
                </a:solidFill>
              </a:rPr>
              <a:t> </a:t>
            </a:r>
            <a:r>
              <a:rPr lang="tr-TR" dirty="0"/>
              <a:t>Kişiliğin Ölçülmesi ve belirlenmesinde yaygın olarak kullanılan anketlerdir. Anket sonuçları, daha önce belirlenmiş ve standardize edilmiş kriterlerle karşılaştırılarak bireyin kişiliği konusunda değerlendirme yapılır. Bunlar, bireyin bedensel durumu, psikolojik tepkileri ile sosyal ve ahlaki tutumlarını içeren sorulardan oluşmaktadır.</a:t>
            </a:r>
          </a:p>
          <a:p>
            <a:pPr>
              <a:buNone/>
            </a:pPr>
            <a:r>
              <a:rPr lang="tr-TR" dirty="0"/>
              <a:t>“Myers-Briggs Tipi Gösterge( Myers-Briggs Type Indicator-MBTG)”,</a:t>
            </a:r>
          </a:p>
          <a:p>
            <a:pPr>
              <a:buNone/>
            </a:pPr>
            <a:r>
              <a:rPr lang="tr-TR" dirty="0"/>
              <a:t>“Minnesota Çok Yönlü Kişilik Envanteri-Minnesota Multiphasic Personality Inventory; MMPI” </a:t>
            </a:r>
          </a:p>
          <a:p>
            <a:pPr>
              <a:buNone/>
            </a:pPr>
            <a:r>
              <a:rPr lang="tr-TR" dirty="0"/>
              <a:t> “Eysenck Kişilik Envanteri-Eysenck Personality Questionnaire”,</a:t>
            </a:r>
          </a:p>
          <a:p>
            <a:pPr>
              <a:buNone/>
            </a:pPr>
            <a:r>
              <a:rPr lang="tr-TR" dirty="0"/>
              <a:t>“Cloninger Mizaç ve Karakter Envanteri-Temperament and Character Inventory; TCI”, </a:t>
            </a:r>
          </a:p>
          <a:p>
            <a:pPr>
              <a:buNone/>
            </a:pPr>
            <a:r>
              <a:rPr lang="tr-TR" dirty="0"/>
              <a:t>“DSM-III-R’nin “Klinik Bozuklukları Formu-Manual for the Structured Clinical Interview for DSM-III-R Personality Disorders; SCID-II”</a:t>
            </a:r>
          </a:p>
          <a:p>
            <a:pPr>
              <a:buNone/>
            </a:pPr>
            <a:r>
              <a:rPr lang="tr-TR" dirty="0"/>
              <a:t>Bu ölçeklerle hipokondri, paranoya, şizofreni, depresyon, histeri, psikasteni, ve psikopatik gibi klinik tablolara yatkın kişilik özellikleri belirlenebilmektedir. </a:t>
            </a:r>
          </a:p>
          <a:p>
            <a:pPr>
              <a:buNone/>
            </a:pPr>
            <a:r>
              <a:rPr lang="tr-TR" sz="3400" b="1" dirty="0">
                <a:solidFill>
                  <a:srgbClr val="C00000"/>
                </a:solidFill>
              </a:rPr>
              <a:t>8.Dereceleme Yöntemi: </a:t>
            </a:r>
            <a:r>
              <a:rPr lang="tr-TR" dirty="0"/>
              <a:t>Birey hakkında elde edinilen verilerin derecelendirilmesine çalışılır. Bireyden doğruluk, güvenilirlik, toplumculuk duygusallık gibi nitelikler yönünden kendisini değerlendirmesi istenir ve kişiliği konusunda bilgi edinilir.</a:t>
            </a:r>
            <a:endParaRPr lang="tr-TR"/>
          </a:p>
          <a:p>
            <a:pPr algn="ctr">
              <a:buNone/>
            </a:pPr>
            <a:endParaRPr lang="de-DE" dirty="0"/>
          </a:p>
        </p:txBody>
      </p:sp>
      <p:pic>
        <p:nvPicPr>
          <p:cNvPr id="4" name="Picture 2" descr="https://lh5.googleusercontent.com/e6q89a8ivyhOZq_t3HXhYvs7-5vJm21DJLg2dKjtM31C98qX_uvny1Exe-A3eaJ2C0R9qKJgl17KuDTBUbr0Fop9buq_sjMsplAdphqZhagrACPRALMMpQ7RtujpJtK8AHSL2_99MzhMGGNGFNqO0Nx-f3xYT9iUi7if6EjMsZW_nDG-VhGzskZOFA"/>
          <p:cNvPicPr>
            <a:picLocks noChangeAspect="1" noChangeArrowheads="1"/>
          </p:cNvPicPr>
          <p:nvPr/>
        </p:nvPicPr>
        <p:blipFill>
          <a:blip r:embed="rId2" cstate="print"/>
          <a:srcRect/>
          <a:stretch>
            <a:fillRect/>
          </a:stretch>
        </p:blipFill>
        <p:spPr bwMode="auto">
          <a:xfrm>
            <a:off x="107504" y="0"/>
            <a:ext cx="8712968" cy="1278192"/>
          </a:xfrm>
          <a:prstGeom prst="rect">
            <a:avLst/>
          </a:prstGeom>
          <a:noFill/>
        </p:spPr>
      </p:pic>
      <p:sp>
        <p:nvSpPr>
          <p:cNvPr id="5" name="Rechteck 4"/>
          <p:cNvSpPr/>
          <p:nvPr/>
        </p:nvSpPr>
        <p:spPr>
          <a:xfrm>
            <a:off x="2645030" y="332656"/>
            <a:ext cx="3853940" cy="369332"/>
          </a:xfrm>
          <a:prstGeom prst="rect">
            <a:avLst/>
          </a:prstGeom>
        </p:spPr>
        <p:txBody>
          <a:bodyPr wrap="square">
            <a:spAutoFit/>
          </a:bodyPr>
          <a:lstStyle/>
          <a:p>
            <a:r>
              <a:rPr lang="de-DE" i="1" dirty="0"/>
              <a:t>Her </a:t>
            </a:r>
            <a:r>
              <a:rPr lang="de-DE" i="1" dirty="0" err="1"/>
              <a:t>şey</a:t>
            </a:r>
            <a:r>
              <a:rPr lang="de-DE" i="1" dirty="0"/>
              <a:t> </a:t>
            </a:r>
            <a:r>
              <a:rPr lang="de-DE" i="1" dirty="0" err="1"/>
              <a:t>kendini</a:t>
            </a:r>
            <a:r>
              <a:rPr lang="de-DE" i="1" dirty="0"/>
              <a:t> </a:t>
            </a:r>
            <a:r>
              <a:rPr lang="de-DE" i="1" dirty="0" err="1"/>
              <a:t>keşfetmekle</a:t>
            </a:r>
            <a:r>
              <a:rPr lang="de-DE" i="1" dirty="0"/>
              <a:t> </a:t>
            </a:r>
            <a:r>
              <a:rPr lang="de-DE" i="1" dirty="0" err="1"/>
              <a:t>başlar</a:t>
            </a:r>
            <a:endParaRPr lang="de-DE"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107504" y="0"/>
            <a:ext cx="7817296" cy="1196752"/>
          </a:xfrm>
        </p:spPr>
        <p:txBody>
          <a:bodyPr/>
          <a:lstStyle/>
          <a:p>
            <a:endParaRPr lang="de-DE" dirty="0"/>
          </a:p>
        </p:txBody>
      </p:sp>
      <p:sp>
        <p:nvSpPr>
          <p:cNvPr id="3" name="Inhaltsplatzhalter 2"/>
          <p:cNvSpPr>
            <a:spLocks noGrp="1"/>
          </p:cNvSpPr>
          <p:nvPr>
            <p:ph sz="quarter" idx="1"/>
          </p:nvPr>
        </p:nvSpPr>
        <p:spPr/>
        <p:txBody>
          <a:bodyPr>
            <a:normAutofit fontScale="85000" lnSpcReduction="10000"/>
          </a:bodyPr>
          <a:lstStyle/>
          <a:p>
            <a:r>
              <a:rPr lang="tr-TR" dirty="0"/>
              <a:t>Ünlü düşünür </a:t>
            </a:r>
            <a:r>
              <a:rPr lang="tr-TR" sz="3100" b="1" dirty="0">
                <a:solidFill>
                  <a:srgbClr val="C00000"/>
                </a:solidFill>
              </a:rPr>
              <a:t>Mahatma Gandi’nin</a:t>
            </a:r>
            <a:r>
              <a:rPr lang="tr-TR" sz="3100" dirty="0"/>
              <a:t>, </a:t>
            </a:r>
            <a:r>
              <a:rPr lang="tr-TR" dirty="0"/>
              <a:t>aşağıdaki özdeyişi </a:t>
            </a:r>
            <a:r>
              <a:rPr lang="tr-TR" b="1" dirty="0"/>
              <a:t>düşünce, duygu, davranış, alışkanlık </a:t>
            </a:r>
            <a:r>
              <a:rPr lang="tr-TR" dirty="0"/>
              <a:t>ve </a:t>
            </a:r>
            <a:r>
              <a:rPr lang="tr-TR" b="1" dirty="0"/>
              <a:t>değerler</a:t>
            </a:r>
            <a:r>
              <a:rPr lang="tr-TR" dirty="0"/>
              <a:t> ile </a:t>
            </a:r>
            <a:r>
              <a:rPr lang="tr-TR" b="1" dirty="0"/>
              <a:t>karakter</a:t>
            </a:r>
            <a:r>
              <a:rPr lang="tr-TR" dirty="0"/>
              <a:t> arasındaki ilişkiyi vurgulamaktadır </a:t>
            </a:r>
          </a:p>
          <a:p>
            <a:pPr>
              <a:buFont typeface="Wingdings" pitchFamily="2" charset="2"/>
              <a:buChar char="ü"/>
            </a:pPr>
            <a:r>
              <a:rPr lang="tr-TR" b="1" dirty="0"/>
              <a:t>Söylediklerinize dikkat edin, düşüncelere dönüşür,</a:t>
            </a:r>
          </a:p>
          <a:p>
            <a:pPr>
              <a:buFont typeface="Wingdings" pitchFamily="2" charset="2"/>
              <a:buChar char="ü"/>
            </a:pPr>
            <a:r>
              <a:rPr lang="tr-TR" b="1" dirty="0"/>
              <a:t>Düşüncelerinize dikkat edin, duygulara dönüşür,</a:t>
            </a:r>
          </a:p>
          <a:p>
            <a:pPr>
              <a:buFont typeface="Wingdings" pitchFamily="2" charset="2"/>
              <a:buChar char="ü"/>
            </a:pPr>
            <a:r>
              <a:rPr lang="tr-TR" b="1" dirty="0"/>
              <a:t>Duygularınıza dikkat edin, davranışlara dönüşür,</a:t>
            </a:r>
          </a:p>
          <a:p>
            <a:pPr>
              <a:buFont typeface="Wingdings" pitchFamily="2" charset="2"/>
              <a:buChar char="ü"/>
            </a:pPr>
            <a:r>
              <a:rPr lang="tr-TR" b="1" dirty="0"/>
              <a:t>Davranışlarınıza dikkat edin, alışkanlıklara dönüşür,</a:t>
            </a:r>
          </a:p>
          <a:p>
            <a:pPr>
              <a:buFont typeface="Wingdings" pitchFamily="2" charset="2"/>
              <a:buChar char="ü"/>
            </a:pPr>
            <a:r>
              <a:rPr lang="tr-TR" b="1" dirty="0"/>
              <a:t>Alışkanlıklarınıza dikkat edin, değerlerinize dönüşür,</a:t>
            </a:r>
          </a:p>
          <a:p>
            <a:pPr>
              <a:buFont typeface="Wingdings" pitchFamily="2" charset="2"/>
              <a:buChar char="ü"/>
            </a:pPr>
            <a:r>
              <a:rPr lang="tr-TR" b="1" dirty="0"/>
              <a:t>Değerlerinize dikkat edin, karakterinize dönüşür,</a:t>
            </a:r>
          </a:p>
          <a:p>
            <a:pPr>
              <a:buFont typeface="Wingdings" pitchFamily="2" charset="2"/>
              <a:buChar char="ü"/>
            </a:pPr>
            <a:r>
              <a:rPr lang="tr-TR" b="1" dirty="0"/>
              <a:t>Karakterinize dikkat edin, kaderinize dönüşür,</a:t>
            </a:r>
          </a:p>
          <a:p>
            <a:endParaRPr lang="de-DE" dirty="0"/>
          </a:p>
        </p:txBody>
      </p:sp>
      <p:pic>
        <p:nvPicPr>
          <p:cNvPr id="4" name="Picture 2" descr="https://lh5.googleusercontent.com/e6q89a8ivyhOZq_t3HXhYvs7-5vJm21DJLg2dKjtM31C98qX_uvny1Exe-A3eaJ2C0R9qKJgl17KuDTBUbr0Fop9buq_sjMsplAdphqZhagrACPRALMMpQ7RtujpJtK8AHSL2_99MzhMGGNGFNqO0Nx-f3xYT9iUi7if6EjMsZW_nDG-VhGzskZOFA"/>
          <p:cNvPicPr>
            <a:picLocks noChangeAspect="1" noChangeArrowheads="1"/>
          </p:cNvPicPr>
          <p:nvPr/>
        </p:nvPicPr>
        <p:blipFill>
          <a:blip r:embed="rId2" cstate="print"/>
          <a:srcRect/>
          <a:stretch>
            <a:fillRect/>
          </a:stretch>
        </p:blipFill>
        <p:spPr bwMode="auto">
          <a:xfrm>
            <a:off x="107504" y="0"/>
            <a:ext cx="8712968" cy="1278192"/>
          </a:xfrm>
          <a:prstGeom prst="rect">
            <a:avLst/>
          </a:prstGeom>
          <a:noFill/>
        </p:spPr>
      </p:pic>
      <p:sp>
        <p:nvSpPr>
          <p:cNvPr id="5" name="Rechteck 4"/>
          <p:cNvSpPr/>
          <p:nvPr/>
        </p:nvSpPr>
        <p:spPr>
          <a:xfrm>
            <a:off x="2645030" y="332656"/>
            <a:ext cx="3853940" cy="369332"/>
          </a:xfrm>
          <a:prstGeom prst="rect">
            <a:avLst/>
          </a:prstGeom>
        </p:spPr>
        <p:txBody>
          <a:bodyPr wrap="square">
            <a:spAutoFit/>
          </a:bodyPr>
          <a:lstStyle/>
          <a:p>
            <a:r>
              <a:rPr lang="de-DE" i="1" dirty="0"/>
              <a:t>Her </a:t>
            </a:r>
            <a:r>
              <a:rPr lang="de-DE" i="1" dirty="0" err="1"/>
              <a:t>şey</a:t>
            </a:r>
            <a:r>
              <a:rPr lang="de-DE" i="1" dirty="0"/>
              <a:t> </a:t>
            </a:r>
            <a:r>
              <a:rPr lang="de-DE" i="1" dirty="0" err="1"/>
              <a:t>kendini</a:t>
            </a:r>
            <a:r>
              <a:rPr lang="de-DE" i="1" dirty="0"/>
              <a:t> </a:t>
            </a:r>
            <a:r>
              <a:rPr lang="de-DE" i="1" dirty="0" err="1"/>
              <a:t>keşfetmekle</a:t>
            </a:r>
            <a:r>
              <a:rPr lang="de-DE" i="1" dirty="0"/>
              <a:t> </a:t>
            </a:r>
            <a:r>
              <a:rPr lang="de-DE" i="1" dirty="0" err="1"/>
              <a:t>başlar</a:t>
            </a:r>
            <a:endParaRPr lang="de-DE"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107504" y="0"/>
            <a:ext cx="7817296" cy="1196752"/>
          </a:xfrm>
        </p:spPr>
        <p:txBody>
          <a:bodyPr/>
          <a:lstStyle/>
          <a:p>
            <a:endParaRPr lang="de-DE" dirty="0"/>
          </a:p>
        </p:txBody>
      </p:sp>
      <p:sp>
        <p:nvSpPr>
          <p:cNvPr id="3" name="Inhaltsplatzhalter 2"/>
          <p:cNvSpPr>
            <a:spLocks noGrp="1"/>
          </p:cNvSpPr>
          <p:nvPr>
            <p:ph sz="quarter" idx="1"/>
          </p:nvPr>
        </p:nvSpPr>
        <p:spPr/>
        <p:txBody>
          <a:bodyPr>
            <a:normAutofit fontScale="92500" lnSpcReduction="10000"/>
          </a:bodyPr>
          <a:lstStyle/>
          <a:p>
            <a:pPr marL="0" indent="0">
              <a:buNone/>
            </a:pPr>
            <a:r>
              <a:rPr lang="de-DE" dirty="0"/>
              <a:t>Test </a:t>
            </a:r>
            <a:r>
              <a:rPr lang="de-DE" dirty="0" err="1"/>
              <a:t>Hakkinda</a:t>
            </a:r>
            <a:endParaRPr lang="de-DE" dirty="0"/>
          </a:p>
          <a:p>
            <a:pPr>
              <a:buFont typeface="Wingdings" panose="05000000000000000000" pitchFamily="2" charset="2"/>
              <a:buChar char="Ø"/>
            </a:pPr>
            <a:r>
              <a:rPr lang="de-DE" dirty="0"/>
              <a:t>Modern </a:t>
            </a:r>
            <a:r>
              <a:rPr lang="de-DE" dirty="0" err="1"/>
              <a:t>psikolojinin</a:t>
            </a:r>
            <a:r>
              <a:rPr lang="de-DE" dirty="0"/>
              <a:t> </a:t>
            </a:r>
            <a:r>
              <a:rPr lang="de-DE" dirty="0" err="1"/>
              <a:t>ve</a:t>
            </a:r>
            <a:r>
              <a:rPr lang="de-DE" dirty="0"/>
              <a:t> insan </a:t>
            </a:r>
            <a:r>
              <a:rPr lang="de-DE" dirty="0" err="1"/>
              <a:t>tiplerinin</a:t>
            </a:r>
            <a:r>
              <a:rPr lang="de-DE" dirty="0"/>
              <a:t> </a:t>
            </a:r>
            <a:r>
              <a:rPr lang="de-DE" dirty="0" err="1"/>
              <a:t>özgün</a:t>
            </a:r>
            <a:r>
              <a:rPr lang="de-DE" dirty="0"/>
              <a:t> </a:t>
            </a:r>
            <a:r>
              <a:rPr lang="de-DE" dirty="0" err="1"/>
              <a:t>bir</a:t>
            </a:r>
            <a:r>
              <a:rPr lang="de-DE" dirty="0"/>
              <a:t> </a:t>
            </a:r>
            <a:r>
              <a:rPr lang="de-DE" dirty="0" err="1"/>
              <a:t>sentezine</a:t>
            </a:r>
            <a:r>
              <a:rPr lang="de-DE" dirty="0"/>
              <a:t> </a:t>
            </a:r>
            <a:r>
              <a:rPr lang="de-DE" dirty="0" err="1"/>
              <a:t>dayanarak</a:t>
            </a:r>
            <a:r>
              <a:rPr lang="de-DE" dirty="0"/>
              <a:t> SİZİN İÇİN ÖZEL olarak </a:t>
            </a:r>
            <a:r>
              <a:rPr lang="de-DE" dirty="0" err="1"/>
              <a:t>hazırlanmıştır</a:t>
            </a:r>
            <a:r>
              <a:rPr lang="de-DE" dirty="0"/>
              <a:t>.</a:t>
            </a:r>
          </a:p>
          <a:p>
            <a:pPr>
              <a:buFont typeface="Wingdings" panose="05000000000000000000" pitchFamily="2" charset="2"/>
              <a:buChar char="Ø"/>
            </a:pPr>
            <a:r>
              <a:rPr lang="de-DE" dirty="0" err="1"/>
              <a:t>Yol</a:t>
            </a:r>
            <a:r>
              <a:rPr lang="de-DE" dirty="0"/>
              <a:t> </a:t>
            </a:r>
            <a:r>
              <a:rPr lang="de-DE" dirty="0" err="1"/>
              <a:t>gösterme</a:t>
            </a:r>
            <a:r>
              <a:rPr lang="de-DE" dirty="0"/>
              <a:t> </a:t>
            </a:r>
            <a:r>
              <a:rPr lang="de-DE" dirty="0" err="1"/>
              <a:t>niteliğindedir</a:t>
            </a:r>
            <a:r>
              <a:rPr lang="de-DE" dirty="0"/>
              <a:t>.</a:t>
            </a:r>
          </a:p>
          <a:p>
            <a:pPr>
              <a:buFont typeface="Wingdings" panose="05000000000000000000" pitchFamily="2" charset="2"/>
              <a:buChar char="Ø"/>
            </a:pPr>
            <a:r>
              <a:rPr lang="de-DE" dirty="0" err="1"/>
              <a:t>yaşamı</a:t>
            </a:r>
            <a:r>
              <a:rPr lang="de-DE" dirty="0"/>
              <a:t> </a:t>
            </a:r>
            <a:r>
              <a:rPr lang="de-DE" dirty="0" err="1"/>
              <a:t>algılayış</a:t>
            </a:r>
            <a:r>
              <a:rPr lang="de-DE" dirty="0"/>
              <a:t> </a:t>
            </a:r>
            <a:r>
              <a:rPr lang="de-DE" dirty="0" err="1"/>
              <a:t>şeklinizi</a:t>
            </a:r>
            <a:r>
              <a:rPr lang="de-DE" dirty="0"/>
              <a:t>, </a:t>
            </a:r>
            <a:r>
              <a:rPr lang="de-DE" dirty="0" err="1"/>
              <a:t>iç</a:t>
            </a:r>
            <a:r>
              <a:rPr lang="de-DE" dirty="0"/>
              <a:t> </a:t>
            </a:r>
            <a:r>
              <a:rPr lang="de-DE" dirty="0" err="1"/>
              <a:t>dünyanızı</a:t>
            </a:r>
            <a:r>
              <a:rPr lang="de-DE" dirty="0"/>
              <a:t>, </a:t>
            </a:r>
            <a:r>
              <a:rPr lang="de-DE" dirty="0" err="1"/>
              <a:t>tutumlarınızı</a:t>
            </a:r>
            <a:r>
              <a:rPr lang="de-DE" dirty="0"/>
              <a:t> </a:t>
            </a:r>
            <a:r>
              <a:rPr lang="de-DE" dirty="0" err="1"/>
              <a:t>ve</a:t>
            </a:r>
            <a:r>
              <a:rPr lang="de-DE" dirty="0"/>
              <a:t> </a:t>
            </a:r>
            <a:r>
              <a:rPr lang="de-DE" dirty="0" err="1"/>
              <a:t>davranışlarınızı</a:t>
            </a:r>
            <a:endParaRPr lang="de-DE" dirty="0"/>
          </a:p>
          <a:p>
            <a:pPr>
              <a:buFont typeface="Wingdings" panose="05000000000000000000" pitchFamily="2" charset="2"/>
              <a:buChar char="Ø"/>
            </a:pPr>
            <a:r>
              <a:rPr lang="de-DE" dirty="0"/>
              <a:t>Her insan </a:t>
            </a:r>
            <a:r>
              <a:rPr lang="de-DE" dirty="0" err="1"/>
              <a:t>kendi</a:t>
            </a:r>
            <a:r>
              <a:rPr lang="de-DE" dirty="0"/>
              <a:t> </a:t>
            </a:r>
            <a:r>
              <a:rPr lang="de-DE" dirty="0" err="1"/>
              <a:t>içinde</a:t>
            </a:r>
            <a:r>
              <a:rPr lang="de-DE" dirty="0"/>
              <a:t> </a:t>
            </a:r>
            <a:r>
              <a:rPr lang="de-DE" dirty="0" err="1"/>
              <a:t>ayrı</a:t>
            </a:r>
            <a:r>
              <a:rPr lang="de-DE" dirty="0"/>
              <a:t> </a:t>
            </a:r>
            <a:r>
              <a:rPr lang="de-DE" dirty="0" err="1"/>
              <a:t>bir</a:t>
            </a:r>
            <a:r>
              <a:rPr lang="de-DE" dirty="0"/>
              <a:t> </a:t>
            </a:r>
            <a:r>
              <a:rPr lang="de-DE" dirty="0" err="1"/>
              <a:t>dünyadır</a:t>
            </a:r>
            <a:r>
              <a:rPr lang="de-DE" dirty="0"/>
              <a:t>. </a:t>
            </a:r>
            <a:r>
              <a:rPr lang="de-DE" dirty="0" err="1"/>
              <a:t>Hiçbir</a:t>
            </a:r>
            <a:r>
              <a:rPr lang="de-DE" dirty="0"/>
              <a:t> insan </a:t>
            </a:r>
            <a:r>
              <a:rPr lang="de-DE" dirty="0" err="1"/>
              <a:t>diğerine</a:t>
            </a:r>
            <a:r>
              <a:rPr lang="de-DE" dirty="0"/>
              <a:t> </a:t>
            </a:r>
            <a:r>
              <a:rPr lang="de-DE" dirty="0" err="1"/>
              <a:t>bire</a:t>
            </a:r>
            <a:r>
              <a:rPr lang="de-DE" dirty="0"/>
              <a:t> </a:t>
            </a:r>
            <a:r>
              <a:rPr lang="de-DE" dirty="0" err="1"/>
              <a:t>bir</a:t>
            </a:r>
            <a:r>
              <a:rPr lang="de-DE" dirty="0"/>
              <a:t> </a:t>
            </a:r>
            <a:r>
              <a:rPr lang="de-DE" dirty="0" err="1"/>
              <a:t>benzemez</a:t>
            </a:r>
            <a:r>
              <a:rPr lang="de-DE" dirty="0"/>
              <a:t>. </a:t>
            </a:r>
            <a:r>
              <a:rPr lang="de-DE" dirty="0" err="1"/>
              <a:t>İnsanı</a:t>
            </a:r>
            <a:r>
              <a:rPr lang="de-DE" dirty="0"/>
              <a:t> </a:t>
            </a:r>
            <a:r>
              <a:rPr lang="de-DE" dirty="0" err="1"/>
              <a:t>anlamaya</a:t>
            </a:r>
            <a:r>
              <a:rPr lang="de-DE" dirty="0"/>
              <a:t> </a:t>
            </a:r>
            <a:r>
              <a:rPr lang="de-DE" dirty="0" err="1"/>
              <a:t>çalışırken</a:t>
            </a:r>
            <a:r>
              <a:rPr lang="de-DE" dirty="0"/>
              <a:t>, </a:t>
            </a:r>
            <a:r>
              <a:rPr lang="de-DE" dirty="0" err="1"/>
              <a:t>farklılıkların</a:t>
            </a:r>
            <a:r>
              <a:rPr lang="de-DE" dirty="0"/>
              <a:t> </a:t>
            </a:r>
            <a:r>
              <a:rPr lang="de-DE" dirty="0" err="1"/>
              <a:t>ve</a:t>
            </a:r>
            <a:r>
              <a:rPr lang="de-DE" dirty="0"/>
              <a:t> </a:t>
            </a:r>
            <a:r>
              <a:rPr lang="de-DE" dirty="0" err="1"/>
              <a:t>çeşitliliğin</a:t>
            </a:r>
            <a:r>
              <a:rPr lang="de-DE" dirty="0"/>
              <a:t> </a:t>
            </a:r>
            <a:r>
              <a:rPr lang="de-DE" dirty="0" err="1"/>
              <a:t>arkasındaki</a:t>
            </a:r>
            <a:r>
              <a:rPr lang="de-DE" dirty="0"/>
              <a:t> </a:t>
            </a:r>
            <a:r>
              <a:rPr lang="de-DE" dirty="0" err="1"/>
              <a:t>ortak</a:t>
            </a:r>
            <a:r>
              <a:rPr lang="de-DE" dirty="0"/>
              <a:t> </a:t>
            </a:r>
            <a:r>
              <a:rPr lang="de-DE" dirty="0" err="1"/>
              <a:t>motifleri</a:t>
            </a:r>
            <a:r>
              <a:rPr lang="de-DE" dirty="0"/>
              <a:t> </a:t>
            </a:r>
            <a:r>
              <a:rPr lang="de-DE" dirty="0" err="1"/>
              <a:t>yansıttık</a:t>
            </a:r>
            <a:r>
              <a:rPr lang="de-DE" dirty="0"/>
              <a:t>. </a:t>
            </a:r>
            <a:r>
              <a:rPr lang="de-DE" dirty="0" err="1"/>
              <a:t>Bu</a:t>
            </a:r>
            <a:r>
              <a:rPr lang="de-DE" dirty="0"/>
              <a:t> </a:t>
            </a:r>
            <a:r>
              <a:rPr lang="de-DE" dirty="0" err="1"/>
              <a:t>sebeple</a:t>
            </a:r>
            <a:r>
              <a:rPr lang="de-DE" dirty="0"/>
              <a:t>, </a:t>
            </a:r>
            <a:r>
              <a:rPr lang="de-DE" dirty="0" err="1"/>
              <a:t>rapordaki</a:t>
            </a:r>
            <a:r>
              <a:rPr lang="de-DE" dirty="0"/>
              <a:t> </a:t>
            </a:r>
            <a:r>
              <a:rPr lang="de-DE" dirty="0" err="1"/>
              <a:t>tespitlerin</a:t>
            </a:r>
            <a:r>
              <a:rPr lang="de-DE" dirty="0"/>
              <a:t> </a:t>
            </a:r>
            <a:r>
              <a:rPr lang="de-DE" dirty="0" err="1"/>
              <a:t>çoğu</a:t>
            </a:r>
            <a:r>
              <a:rPr lang="de-DE" dirty="0"/>
              <a:t> </a:t>
            </a:r>
            <a:r>
              <a:rPr lang="de-DE" dirty="0" err="1"/>
              <a:t>sizi</a:t>
            </a:r>
            <a:r>
              <a:rPr lang="de-DE" dirty="0"/>
              <a:t> </a:t>
            </a:r>
            <a:r>
              <a:rPr lang="de-DE" dirty="0" err="1"/>
              <a:t>ifade</a:t>
            </a:r>
            <a:r>
              <a:rPr lang="de-DE" dirty="0"/>
              <a:t> </a:t>
            </a:r>
            <a:r>
              <a:rPr lang="de-DE" dirty="0" err="1"/>
              <a:t>etse</a:t>
            </a:r>
            <a:r>
              <a:rPr lang="de-DE" dirty="0"/>
              <a:t> de, </a:t>
            </a:r>
            <a:r>
              <a:rPr lang="de-DE" dirty="0" err="1"/>
              <a:t>belirli</a:t>
            </a:r>
            <a:r>
              <a:rPr lang="de-DE" dirty="0"/>
              <a:t> </a:t>
            </a:r>
            <a:r>
              <a:rPr lang="de-DE" dirty="0" err="1"/>
              <a:t>noktalarda</a:t>
            </a:r>
            <a:r>
              <a:rPr lang="de-DE" dirty="0"/>
              <a:t> </a:t>
            </a:r>
            <a:r>
              <a:rPr lang="de-DE" dirty="0" err="1"/>
              <a:t>size</a:t>
            </a:r>
            <a:r>
              <a:rPr lang="de-DE" dirty="0"/>
              <a:t> </a:t>
            </a:r>
            <a:r>
              <a:rPr lang="de-DE" dirty="0" err="1"/>
              <a:t>uymayan</a:t>
            </a:r>
            <a:r>
              <a:rPr lang="de-DE" dirty="0"/>
              <a:t> </a:t>
            </a:r>
            <a:r>
              <a:rPr lang="de-DE" dirty="0" err="1"/>
              <a:t>yönlere</a:t>
            </a:r>
            <a:r>
              <a:rPr lang="de-DE" dirty="0"/>
              <a:t> </a:t>
            </a:r>
            <a:r>
              <a:rPr lang="de-DE" dirty="0" err="1"/>
              <a:t>rastlamanız</a:t>
            </a:r>
            <a:r>
              <a:rPr lang="de-DE" dirty="0"/>
              <a:t> </a:t>
            </a:r>
            <a:r>
              <a:rPr lang="de-DE" dirty="0" err="1"/>
              <a:t>mümkündür</a:t>
            </a:r>
            <a:r>
              <a:rPr lang="de-DE" dirty="0"/>
              <a:t> </a:t>
            </a:r>
            <a:r>
              <a:rPr lang="de-DE" dirty="0" err="1"/>
              <a:t>ve</a:t>
            </a:r>
            <a:r>
              <a:rPr lang="de-DE" dirty="0"/>
              <a:t> </a:t>
            </a:r>
            <a:r>
              <a:rPr lang="de-DE" dirty="0" err="1"/>
              <a:t>doğaldır</a:t>
            </a:r>
            <a:r>
              <a:rPr lang="de-DE" dirty="0"/>
              <a:t>. </a:t>
            </a:r>
          </a:p>
        </p:txBody>
      </p:sp>
      <p:pic>
        <p:nvPicPr>
          <p:cNvPr id="4" name="Picture 2" descr="https://lh5.googleusercontent.com/e6q89a8ivyhOZq_t3HXhYvs7-5vJm21DJLg2dKjtM31C98qX_uvny1Exe-A3eaJ2C0R9qKJgl17KuDTBUbr0Fop9buq_sjMsplAdphqZhagrACPRALMMpQ7RtujpJtK8AHSL2_99MzhMGGNGFNqO0Nx-f3xYT9iUi7if6EjMsZW_nDG-VhGzskZOFA"/>
          <p:cNvPicPr>
            <a:picLocks noChangeAspect="1" noChangeArrowheads="1"/>
          </p:cNvPicPr>
          <p:nvPr/>
        </p:nvPicPr>
        <p:blipFill>
          <a:blip r:embed="rId2" cstate="print"/>
          <a:srcRect/>
          <a:stretch>
            <a:fillRect/>
          </a:stretch>
        </p:blipFill>
        <p:spPr bwMode="auto">
          <a:xfrm>
            <a:off x="107504" y="0"/>
            <a:ext cx="8712968" cy="1278192"/>
          </a:xfrm>
          <a:prstGeom prst="rect">
            <a:avLst/>
          </a:prstGeom>
          <a:noFill/>
        </p:spPr>
      </p:pic>
      <p:sp>
        <p:nvSpPr>
          <p:cNvPr id="5" name="Rechteck 4"/>
          <p:cNvSpPr/>
          <p:nvPr/>
        </p:nvSpPr>
        <p:spPr>
          <a:xfrm>
            <a:off x="2645030" y="332656"/>
            <a:ext cx="3853940" cy="369332"/>
          </a:xfrm>
          <a:prstGeom prst="rect">
            <a:avLst/>
          </a:prstGeom>
        </p:spPr>
        <p:txBody>
          <a:bodyPr wrap="square">
            <a:spAutoFit/>
          </a:bodyPr>
          <a:lstStyle/>
          <a:p>
            <a:r>
              <a:rPr lang="de-DE" i="1" dirty="0"/>
              <a:t>Her </a:t>
            </a:r>
            <a:r>
              <a:rPr lang="de-DE" i="1" dirty="0" err="1"/>
              <a:t>şey</a:t>
            </a:r>
            <a:r>
              <a:rPr lang="de-DE" i="1" dirty="0"/>
              <a:t> </a:t>
            </a:r>
            <a:r>
              <a:rPr lang="de-DE" i="1" dirty="0" err="1"/>
              <a:t>kendini</a:t>
            </a:r>
            <a:r>
              <a:rPr lang="de-DE" i="1" dirty="0"/>
              <a:t> </a:t>
            </a:r>
            <a:r>
              <a:rPr lang="de-DE" i="1" dirty="0" err="1"/>
              <a:t>keşfetmekle</a:t>
            </a:r>
            <a:r>
              <a:rPr lang="de-DE" i="1" dirty="0"/>
              <a:t> </a:t>
            </a:r>
            <a:r>
              <a:rPr lang="de-DE" i="1" dirty="0" err="1"/>
              <a:t>başlar</a:t>
            </a:r>
            <a:endParaRPr lang="de-DE"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107504" y="0"/>
            <a:ext cx="7817296" cy="1196752"/>
          </a:xfrm>
        </p:spPr>
        <p:txBody>
          <a:bodyPr/>
          <a:lstStyle/>
          <a:p>
            <a:endParaRPr lang="de-DE" dirty="0"/>
          </a:p>
        </p:txBody>
      </p:sp>
      <p:sp>
        <p:nvSpPr>
          <p:cNvPr id="3" name="Inhaltsplatzhalter 2"/>
          <p:cNvSpPr>
            <a:spLocks noGrp="1"/>
          </p:cNvSpPr>
          <p:nvPr>
            <p:ph sz="quarter" idx="1"/>
          </p:nvPr>
        </p:nvSpPr>
        <p:spPr/>
        <p:txBody>
          <a:bodyPr/>
          <a:lstStyle/>
          <a:p>
            <a:pPr marL="0" indent="0">
              <a:buNone/>
            </a:pPr>
            <a:r>
              <a:rPr lang="de-DE" dirty="0" err="1"/>
              <a:t>Neler</a:t>
            </a:r>
            <a:r>
              <a:rPr lang="de-DE" dirty="0"/>
              <a:t> </a:t>
            </a:r>
            <a:r>
              <a:rPr lang="de-DE" dirty="0" err="1"/>
              <a:t>Bulacagiz</a:t>
            </a:r>
            <a:r>
              <a:rPr lang="de-DE" dirty="0"/>
              <a:t>?</a:t>
            </a:r>
          </a:p>
          <a:p>
            <a:pPr marL="0" indent="0">
              <a:buNone/>
            </a:pPr>
            <a:r>
              <a:rPr lang="de-DE" sz="3200" dirty="0" err="1"/>
              <a:t>Kisaca</a:t>
            </a:r>
            <a:r>
              <a:rPr lang="de-DE" sz="3200" dirty="0"/>
              <a:t> SIZ</a:t>
            </a:r>
          </a:p>
          <a:p>
            <a:r>
              <a:rPr lang="de-DE" dirty="0" err="1"/>
              <a:t>GüçlüYanlarınız</a:t>
            </a:r>
            <a:r>
              <a:rPr lang="de-DE" dirty="0"/>
              <a:t> </a:t>
            </a:r>
          </a:p>
          <a:p>
            <a:r>
              <a:rPr lang="de-DE" dirty="0" err="1"/>
              <a:t>GeliştirilmesiGerekenYanlarınız</a:t>
            </a:r>
            <a:r>
              <a:rPr lang="de-DE" dirty="0"/>
              <a:t> </a:t>
            </a:r>
          </a:p>
          <a:p>
            <a:pPr marL="0" indent="0">
              <a:buNone/>
            </a:pPr>
            <a:r>
              <a:rPr lang="de-DE" dirty="0"/>
              <a:t> </a:t>
            </a:r>
          </a:p>
          <a:p>
            <a:endParaRPr lang="de-DE" dirty="0"/>
          </a:p>
          <a:p>
            <a:endParaRPr lang="de-DE" dirty="0"/>
          </a:p>
        </p:txBody>
      </p:sp>
      <p:pic>
        <p:nvPicPr>
          <p:cNvPr id="4" name="Picture 2" descr="https://lh5.googleusercontent.com/e6q89a8ivyhOZq_t3HXhYvs7-5vJm21DJLg2dKjtM31C98qX_uvny1Exe-A3eaJ2C0R9qKJgl17KuDTBUbr0Fop9buq_sjMsplAdphqZhagrACPRALMMpQ7RtujpJtK8AHSL2_99MzhMGGNGFNqO0Nx-f3xYT9iUi7if6EjMsZW_nDG-VhGzskZOFA"/>
          <p:cNvPicPr>
            <a:picLocks noChangeAspect="1" noChangeArrowheads="1"/>
          </p:cNvPicPr>
          <p:nvPr/>
        </p:nvPicPr>
        <p:blipFill>
          <a:blip r:embed="rId2" cstate="print"/>
          <a:srcRect/>
          <a:stretch>
            <a:fillRect/>
          </a:stretch>
        </p:blipFill>
        <p:spPr bwMode="auto">
          <a:xfrm>
            <a:off x="107504" y="0"/>
            <a:ext cx="8712968" cy="1278192"/>
          </a:xfrm>
          <a:prstGeom prst="rect">
            <a:avLst/>
          </a:prstGeom>
          <a:noFill/>
        </p:spPr>
      </p:pic>
      <p:sp>
        <p:nvSpPr>
          <p:cNvPr id="5" name="Rechteck 4"/>
          <p:cNvSpPr/>
          <p:nvPr/>
        </p:nvSpPr>
        <p:spPr>
          <a:xfrm>
            <a:off x="2645030" y="332656"/>
            <a:ext cx="3853940" cy="369332"/>
          </a:xfrm>
          <a:prstGeom prst="rect">
            <a:avLst/>
          </a:prstGeom>
        </p:spPr>
        <p:txBody>
          <a:bodyPr wrap="square">
            <a:spAutoFit/>
          </a:bodyPr>
          <a:lstStyle/>
          <a:p>
            <a:r>
              <a:rPr lang="de-DE" i="1" dirty="0"/>
              <a:t>Her </a:t>
            </a:r>
            <a:r>
              <a:rPr lang="de-DE" i="1" dirty="0" err="1"/>
              <a:t>şey</a:t>
            </a:r>
            <a:r>
              <a:rPr lang="de-DE" i="1" dirty="0"/>
              <a:t> </a:t>
            </a:r>
            <a:r>
              <a:rPr lang="de-DE" i="1" dirty="0" err="1"/>
              <a:t>kendini</a:t>
            </a:r>
            <a:r>
              <a:rPr lang="de-DE" i="1" dirty="0"/>
              <a:t> </a:t>
            </a:r>
            <a:r>
              <a:rPr lang="de-DE" i="1" dirty="0" err="1"/>
              <a:t>keşfetmekle</a:t>
            </a:r>
            <a:r>
              <a:rPr lang="de-DE" i="1" dirty="0"/>
              <a:t> </a:t>
            </a:r>
            <a:r>
              <a:rPr lang="de-DE" i="1" dirty="0" err="1"/>
              <a:t>başlar</a:t>
            </a:r>
            <a:endParaRPr lang="de-DE" dirty="0"/>
          </a:p>
        </p:txBody>
      </p:sp>
    </p:spTree>
    <p:extLst>
      <p:ext uri="{BB962C8B-B14F-4D97-AF65-F5344CB8AC3E}">
        <p14:creationId xmlns:p14="http://schemas.microsoft.com/office/powerpoint/2010/main" val="136950269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107504" y="0"/>
            <a:ext cx="7817296" cy="1844824"/>
          </a:xfrm>
        </p:spPr>
        <p:txBody>
          <a:bodyPr/>
          <a:lstStyle/>
          <a:p>
            <a:pPr algn="ctr"/>
            <a:r>
              <a:rPr lang="de-DE" dirty="0"/>
              <a:t>Temel </a:t>
            </a:r>
            <a:r>
              <a:rPr lang="de-DE" dirty="0" err="1"/>
              <a:t>Kisilik</a:t>
            </a:r>
            <a:r>
              <a:rPr lang="de-DE" dirty="0"/>
              <a:t> </a:t>
            </a:r>
            <a:r>
              <a:rPr lang="de-DE" dirty="0" err="1"/>
              <a:t>Fonsiyonlarimiz</a:t>
            </a:r>
            <a:endParaRPr lang="de-DE" dirty="0"/>
          </a:p>
        </p:txBody>
      </p:sp>
      <p:pic>
        <p:nvPicPr>
          <p:cNvPr id="6" name="Inhaltsplatzhalter 5" descr="MBTI+Map.png"/>
          <p:cNvPicPr>
            <a:picLocks noGrp="1" noChangeAspect="1"/>
          </p:cNvPicPr>
          <p:nvPr>
            <p:ph sz="quarter" idx="1"/>
          </p:nvPr>
        </p:nvPicPr>
        <p:blipFill>
          <a:blip r:embed="rId2" cstate="print"/>
          <a:stretch>
            <a:fillRect/>
          </a:stretch>
        </p:blipFill>
        <p:spPr>
          <a:xfrm>
            <a:off x="1857938" y="2348880"/>
            <a:ext cx="4605224" cy="3857211"/>
          </a:xfrm>
        </p:spPr>
      </p:pic>
      <p:pic>
        <p:nvPicPr>
          <p:cNvPr id="4" name="Picture 2" descr="https://lh5.googleusercontent.com/e6q89a8ivyhOZq_t3HXhYvs7-5vJm21DJLg2dKjtM31C98qX_uvny1Exe-A3eaJ2C0R9qKJgl17KuDTBUbr0Fop9buq_sjMsplAdphqZhagrACPRALMMpQ7RtujpJtK8AHSL2_99MzhMGGNGFNqO0Nx-f3xYT9iUi7if6EjMsZW_nDG-VhGzskZOFA"/>
          <p:cNvPicPr>
            <a:picLocks noChangeAspect="1" noChangeArrowheads="1"/>
          </p:cNvPicPr>
          <p:nvPr/>
        </p:nvPicPr>
        <p:blipFill>
          <a:blip r:embed="rId3" cstate="print"/>
          <a:srcRect/>
          <a:stretch>
            <a:fillRect/>
          </a:stretch>
        </p:blipFill>
        <p:spPr bwMode="auto">
          <a:xfrm>
            <a:off x="107504" y="0"/>
            <a:ext cx="8712968" cy="1278192"/>
          </a:xfrm>
          <a:prstGeom prst="rect">
            <a:avLst/>
          </a:prstGeom>
          <a:noFill/>
        </p:spPr>
      </p:pic>
      <p:sp>
        <p:nvSpPr>
          <p:cNvPr id="5" name="Rechteck 4"/>
          <p:cNvSpPr/>
          <p:nvPr/>
        </p:nvSpPr>
        <p:spPr>
          <a:xfrm>
            <a:off x="2645030" y="332656"/>
            <a:ext cx="3853940" cy="369332"/>
          </a:xfrm>
          <a:prstGeom prst="rect">
            <a:avLst/>
          </a:prstGeom>
        </p:spPr>
        <p:txBody>
          <a:bodyPr wrap="square">
            <a:spAutoFit/>
          </a:bodyPr>
          <a:lstStyle/>
          <a:p>
            <a:r>
              <a:rPr lang="de-DE" i="1" dirty="0"/>
              <a:t>Her </a:t>
            </a:r>
            <a:r>
              <a:rPr lang="de-DE" i="1" dirty="0" err="1"/>
              <a:t>şey</a:t>
            </a:r>
            <a:r>
              <a:rPr lang="de-DE" i="1" dirty="0"/>
              <a:t> </a:t>
            </a:r>
            <a:r>
              <a:rPr lang="de-DE" i="1" dirty="0" err="1"/>
              <a:t>kendini</a:t>
            </a:r>
            <a:r>
              <a:rPr lang="de-DE" i="1" dirty="0"/>
              <a:t> </a:t>
            </a:r>
            <a:r>
              <a:rPr lang="de-DE" i="1" dirty="0" err="1"/>
              <a:t>keşfetmekle</a:t>
            </a:r>
            <a:r>
              <a:rPr lang="de-DE" i="1" dirty="0"/>
              <a:t> </a:t>
            </a:r>
            <a:r>
              <a:rPr lang="de-DE" i="1" dirty="0" err="1"/>
              <a:t>başlar</a:t>
            </a:r>
            <a:endParaRPr lang="de-DE"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107504" y="0"/>
            <a:ext cx="7817296" cy="1196752"/>
          </a:xfrm>
        </p:spPr>
        <p:txBody>
          <a:bodyPr/>
          <a:lstStyle/>
          <a:p>
            <a:endParaRPr lang="de-DE" dirty="0"/>
          </a:p>
        </p:txBody>
      </p:sp>
      <p:sp>
        <p:nvSpPr>
          <p:cNvPr id="3" name="Inhaltsplatzhalter 2"/>
          <p:cNvSpPr>
            <a:spLocks noGrp="1"/>
          </p:cNvSpPr>
          <p:nvPr>
            <p:ph sz="quarter" idx="1"/>
          </p:nvPr>
        </p:nvSpPr>
        <p:spPr/>
        <p:txBody>
          <a:bodyPr/>
          <a:lstStyle/>
          <a:p>
            <a:pPr marL="0" indent="0">
              <a:buNone/>
            </a:pPr>
            <a:r>
              <a:rPr lang="de-DE" sz="3200" dirty="0"/>
              <a:t>Temel </a:t>
            </a:r>
            <a:r>
              <a:rPr lang="de-DE" sz="3200" dirty="0" err="1"/>
              <a:t>Kisilik</a:t>
            </a:r>
            <a:r>
              <a:rPr lang="de-DE" sz="3200" dirty="0"/>
              <a:t> </a:t>
            </a:r>
            <a:r>
              <a:rPr lang="de-DE" sz="3200" dirty="0" err="1"/>
              <a:t>Fonsiyonlari</a:t>
            </a:r>
            <a:endParaRPr lang="de-DE" sz="3200" dirty="0"/>
          </a:p>
          <a:p>
            <a:r>
              <a:rPr lang="de-DE" dirty="0" err="1"/>
              <a:t>HayataKarşıDuruş</a:t>
            </a:r>
            <a:endParaRPr lang="de-DE" dirty="0"/>
          </a:p>
          <a:p>
            <a:r>
              <a:rPr lang="de-DE" dirty="0" err="1"/>
              <a:t>Bilgiyi</a:t>
            </a:r>
            <a:r>
              <a:rPr lang="de-DE" dirty="0"/>
              <a:t> </a:t>
            </a:r>
            <a:r>
              <a:rPr lang="de-DE" dirty="0" err="1"/>
              <a:t>EldeEtme</a:t>
            </a:r>
            <a:endParaRPr lang="de-DE" dirty="0"/>
          </a:p>
          <a:p>
            <a:r>
              <a:rPr lang="de-DE" dirty="0" err="1"/>
              <a:t>Düşünme</a:t>
            </a:r>
            <a:r>
              <a:rPr lang="de-DE" dirty="0"/>
              <a:t> </a:t>
            </a:r>
            <a:r>
              <a:rPr lang="de-DE" dirty="0" err="1"/>
              <a:t>ve</a:t>
            </a:r>
            <a:r>
              <a:rPr lang="de-DE" dirty="0"/>
              <a:t> </a:t>
            </a:r>
            <a:r>
              <a:rPr lang="de-DE" dirty="0" err="1"/>
              <a:t>Karar</a:t>
            </a:r>
            <a:r>
              <a:rPr lang="de-DE" dirty="0"/>
              <a:t> </a:t>
            </a:r>
            <a:r>
              <a:rPr lang="de-DE" dirty="0" err="1"/>
              <a:t>Verme</a:t>
            </a:r>
            <a:r>
              <a:rPr lang="de-DE" dirty="0"/>
              <a:t> </a:t>
            </a:r>
            <a:r>
              <a:rPr lang="de-DE" dirty="0" err="1"/>
              <a:t>Süreci</a:t>
            </a:r>
            <a:r>
              <a:rPr lang="de-DE" dirty="0"/>
              <a:t> </a:t>
            </a:r>
          </a:p>
          <a:p>
            <a:r>
              <a:rPr lang="de-DE" dirty="0" err="1"/>
              <a:t>Uygulama</a:t>
            </a:r>
            <a:r>
              <a:rPr lang="de-DE" dirty="0"/>
              <a:t> </a:t>
            </a:r>
            <a:r>
              <a:rPr lang="de-DE" dirty="0" err="1"/>
              <a:t>Süreci</a:t>
            </a:r>
            <a:r>
              <a:rPr lang="de-DE" dirty="0"/>
              <a:t> </a:t>
            </a:r>
            <a:r>
              <a:rPr lang="de-DE" dirty="0" err="1"/>
              <a:t>ve</a:t>
            </a:r>
            <a:r>
              <a:rPr lang="de-DE" dirty="0"/>
              <a:t> </a:t>
            </a:r>
            <a:r>
              <a:rPr lang="de-DE" dirty="0" err="1"/>
              <a:t>Sonrası</a:t>
            </a:r>
            <a:endParaRPr lang="de-DE" dirty="0"/>
          </a:p>
          <a:p>
            <a:endParaRPr lang="de-DE" dirty="0"/>
          </a:p>
        </p:txBody>
      </p:sp>
      <p:pic>
        <p:nvPicPr>
          <p:cNvPr id="4" name="Picture 2" descr="https://lh5.googleusercontent.com/e6q89a8ivyhOZq_t3HXhYvs7-5vJm21DJLg2dKjtM31C98qX_uvny1Exe-A3eaJ2C0R9qKJgl17KuDTBUbr0Fop9buq_sjMsplAdphqZhagrACPRALMMpQ7RtujpJtK8AHSL2_99MzhMGGNGFNqO0Nx-f3xYT9iUi7if6EjMsZW_nDG-VhGzskZOFA"/>
          <p:cNvPicPr>
            <a:picLocks noChangeAspect="1" noChangeArrowheads="1"/>
          </p:cNvPicPr>
          <p:nvPr/>
        </p:nvPicPr>
        <p:blipFill>
          <a:blip r:embed="rId2" cstate="print"/>
          <a:srcRect/>
          <a:stretch>
            <a:fillRect/>
          </a:stretch>
        </p:blipFill>
        <p:spPr bwMode="auto">
          <a:xfrm>
            <a:off x="107504" y="0"/>
            <a:ext cx="8712968" cy="1278192"/>
          </a:xfrm>
          <a:prstGeom prst="rect">
            <a:avLst/>
          </a:prstGeom>
          <a:noFill/>
        </p:spPr>
      </p:pic>
      <p:sp>
        <p:nvSpPr>
          <p:cNvPr id="5" name="Rechteck 4"/>
          <p:cNvSpPr/>
          <p:nvPr/>
        </p:nvSpPr>
        <p:spPr>
          <a:xfrm>
            <a:off x="2645030" y="332656"/>
            <a:ext cx="3853940" cy="369332"/>
          </a:xfrm>
          <a:prstGeom prst="rect">
            <a:avLst/>
          </a:prstGeom>
        </p:spPr>
        <p:txBody>
          <a:bodyPr wrap="square">
            <a:spAutoFit/>
          </a:bodyPr>
          <a:lstStyle/>
          <a:p>
            <a:r>
              <a:rPr lang="de-DE" i="1" dirty="0"/>
              <a:t>Her </a:t>
            </a:r>
            <a:r>
              <a:rPr lang="de-DE" i="1" dirty="0" err="1"/>
              <a:t>şey</a:t>
            </a:r>
            <a:r>
              <a:rPr lang="de-DE" i="1" dirty="0"/>
              <a:t> </a:t>
            </a:r>
            <a:r>
              <a:rPr lang="de-DE" i="1" dirty="0" err="1"/>
              <a:t>kendini</a:t>
            </a:r>
            <a:r>
              <a:rPr lang="de-DE" i="1" dirty="0"/>
              <a:t> </a:t>
            </a:r>
            <a:r>
              <a:rPr lang="de-DE" i="1" dirty="0" err="1"/>
              <a:t>keşfetmekle</a:t>
            </a:r>
            <a:r>
              <a:rPr lang="de-DE" i="1" dirty="0"/>
              <a:t> </a:t>
            </a:r>
            <a:r>
              <a:rPr lang="de-DE" i="1" dirty="0" err="1"/>
              <a:t>başlar</a:t>
            </a:r>
            <a:endParaRPr lang="de-DE" dirty="0"/>
          </a:p>
        </p:txBody>
      </p:sp>
    </p:spTree>
    <p:extLst>
      <p:ext uri="{BB962C8B-B14F-4D97-AF65-F5344CB8AC3E}">
        <p14:creationId xmlns:p14="http://schemas.microsoft.com/office/powerpoint/2010/main" val="214065012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107504" y="0"/>
            <a:ext cx="7817296" cy="1196752"/>
          </a:xfrm>
        </p:spPr>
        <p:txBody>
          <a:bodyPr/>
          <a:lstStyle/>
          <a:p>
            <a:endParaRPr lang="de-DE" dirty="0"/>
          </a:p>
        </p:txBody>
      </p:sp>
      <p:sp>
        <p:nvSpPr>
          <p:cNvPr id="3" name="Inhaltsplatzhalter 2"/>
          <p:cNvSpPr>
            <a:spLocks noGrp="1"/>
          </p:cNvSpPr>
          <p:nvPr>
            <p:ph sz="quarter" idx="1"/>
          </p:nvPr>
        </p:nvSpPr>
        <p:spPr/>
        <p:txBody>
          <a:bodyPr>
            <a:normAutofit/>
          </a:bodyPr>
          <a:lstStyle/>
          <a:p>
            <a:r>
              <a:rPr lang="de-DE" dirty="0" err="1"/>
              <a:t>İletişimde</a:t>
            </a:r>
            <a:r>
              <a:rPr lang="de-DE" dirty="0"/>
              <a:t> </a:t>
            </a:r>
            <a:r>
              <a:rPr lang="de-DE" dirty="0" err="1"/>
              <a:t>Siz</a:t>
            </a:r>
            <a:endParaRPr lang="de-DE" dirty="0"/>
          </a:p>
          <a:p>
            <a:r>
              <a:rPr lang="de-DE" dirty="0" err="1"/>
              <a:t>İlişkilerdeSiz</a:t>
            </a:r>
            <a:endParaRPr lang="de-DE" dirty="0"/>
          </a:p>
          <a:p>
            <a:r>
              <a:rPr lang="de-DE" dirty="0" err="1"/>
              <a:t>İletişim</a:t>
            </a:r>
            <a:r>
              <a:rPr lang="de-DE" dirty="0"/>
              <a:t> </a:t>
            </a:r>
            <a:r>
              <a:rPr lang="de-DE" dirty="0" err="1"/>
              <a:t>KurmaTarzınız</a:t>
            </a:r>
            <a:r>
              <a:rPr lang="de-DE" dirty="0"/>
              <a:t> </a:t>
            </a:r>
          </a:p>
          <a:p>
            <a:r>
              <a:rPr lang="de-DE" dirty="0" err="1"/>
              <a:t>EşinizSizinleİletişim</a:t>
            </a:r>
            <a:r>
              <a:rPr lang="de-DE" dirty="0"/>
              <a:t> </a:t>
            </a:r>
            <a:r>
              <a:rPr lang="de-DE" dirty="0" err="1"/>
              <a:t>KurarkenNelereDikkat</a:t>
            </a:r>
            <a:r>
              <a:rPr lang="de-DE" dirty="0"/>
              <a:t> </a:t>
            </a:r>
            <a:r>
              <a:rPr lang="de-DE" dirty="0" err="1"/>
              <a:t>Etmelidir</a:t>
            </a:r>
            <a:r>
              <a:rPr lang="de-DE" dirty="0"/>
              <a:t>?</a:t>
            </a:r>
          </a:p>
          <a:p>
            <a:r>
              <a:rPr lang="de-DE" dirty="0" err="1"/>
              <a:t>Eşiniz</a:t>
            </a:r>
            <a:r>
              <a:rPr lang="de-DE" dirty="0"/>
              <a:t> </a:t>
            </a:r>
            <a:r>
              <a:rPr lang="de-DE" dirty="0" err="1"/>
              <a:t>Sizinle</a:t>
            </a:r>
            <a:r>
              <a:rPr lang="de-DE" dirty="0"/>
              <a:t> </a:t>
            </a:r>
            <a:r>
              <a:rPr lang="de-DE" dirty="0" err="1"/>
              <a:t>DahaSağlıklı</a:t>
            </a:r>
            <a:r>
              <a:rPr lang="de-DE" dirty="0"/>
              <a:t> </a:t>
            </a:r>
            <a:r>
              <a:rPr lang="de-DE" dirty="0" err="1"/>
              <a:t>İletişim</a:t>
            </a:r>
            <a:r>
              <a:rPr lang="de-DE" dirty="0"/>
              <a:t> </a:t>
            </a:r>
            <a:r>
              <a:rPr lang="de-DE" dirty="0" err="1"/>
              <a:t>Kurması</a:t>
            </a:r>
            <a:r>
              <a:rPr lang="de-DE" dirty="0"/>
              <a:t> </a:t>
            </a:r>
            <a:r>
              <a:rPr lang="de-DE" dirty="0" err="1"/>
              <a:t>İçin</a:t>
            </a:r>
            <a:r>
              <a:rPr lang="de-DE" dirty="0"/>
              <a:t> </a:t>
            </a:r>
            <a:r>
              <a:rPr lang="de-DE" dirty="0" err="1"/>
              <a:t>NelerYapmasıGerekir</a:t>
            </a:r>
            <a:r>
              <a:rPr lang="de-DE" dirty="0"/>
              <a:t>?</a:t>
            </a:r>
          </a:p>
          <a:p>
            <a:r>
              <a:rPr lang="de-DE" dirty="0" err="1"/>
              <a:t>ZamanYönetimi</a:t>
            </a:r>
            <a:endParaRPr lang="de-DE" dirty="0"/>
          </a:p>
          <a:p>
            <a:r>
              <a:rPr lang="de-DE" dirty="0" err="1"/>
              <a:t>ÖğrenmeTarzınız</a:t>
            </a:r>
            <a:endParaRPr lang="de-DE" dirty="0"/>
          </a:p>
          <a:p>
            <a:r>
              <a:rPr lang="de-DE" dirty="0"/>
              <a:t>Problem </a:t>
            </a:r>
            <a:r>
              <a:rPr lang="de-DE" dirty="0" err="1"/>
              <a:t>Çözme</a:t>
            </a:r>
            <a:r>
              <a:rPr lang="de-DE" dirty="0"/>
              <a:t> </a:t>
            </a:r>
            <a:r>
              <a:rPr lang="de-DE" dirty="0" err="1"/>
              <a:t>ve</a:t>
            </a:r>
            <a:r>
              <a:rPr lang="de-DE" dirty="0"/>
              <a:t> </a:t>
            </a:r>
            <a:r>
              <a:rPr lang="de-DE" dirty="0" err="1"/>
              <a:t>Karar</a:t>
            </a:r>
            <a:r>
              <a:rPr lang="de-DE" dirty="0"/>
              <a:t> </a:t>
            </a:r>
            <a:r>
              <a:rPr lang="de-DE" dirty="0" err="1"/>
              <a:t>VermeYönteminiz</a:t>
            </a:r>
            <a:endParaRPr lang="de-DE" dirty="0"/>
          </a:p>
        </p:txBody>
      </p:sp>
      <p:pic>
        <p:nvPicPr>
          <p:cNvPr id="4" name="Picture 2" descr="https://lh5.googleusercontent.com/e6q89a8ivyhOZq_t3HXhYvs7-5vJm21DJLg2dKjtM31C98qX_uvny1Exe-A3eaJ2C0R9qKJgl17KuDTBUbr0Fop9buq_sjMsplAdphqZhagrACPRALMMpQ7RtujpJtK8AHSL2_99MzhMGGNGFNqO0Nx-f3xYT9iUi7if6EjMsZW_nDG-VhGzskZOFA"/>
          <p:cNvPicPr>
            <a:picLocks noChangeAspect="1" noChangeArrowheads="1"/>
          </p:cNvPicPr>
          <p:nvPr/>
        </p:nvPicPr>
        <p:blipFill>
          <a:blip r:embed="rId2" cstate="print"/>
          <a:srcRect/>
          <a:stretch>
            <a:fillRect/>
          </a:stretch>
        </p:blipFill>
        <p:spPr bwMode="auto">
          <a:xfrm>
            <a:off x="107504" y="0"/>
            <a:ext cx="8712968" cy="1278192"/>
          </a:xfrm>
          <a:prstGeom prst="rect">
            <a:avLst/>
          </a:prstGeom>
          <a:noFill/>
        </p:spPr>
      </p:pic>
      <p:sp>
        <p:nvSpPr>
          <p:cNvPr id="5" name="Rechteck 4"/>
          <p:cNvSpPr/>
          <p:nvPr/>
        </p:nvSpPr>
        <p:spPr>
          <a:xfrm>
            <a:off x="2645030" y="332656"/>
            <a:ext cx="3853940" cy="369332"/>
          </a:xfrm>
          <a:prstGeom prst="rect">
            <a:avLst/>
          </a:prstGeom>
        </p:spPr>
        <p:txBody>
          <a:bodyPr wrap="square">
            <a:spAutoFit/>
          </a:bodyPr>
          <a:lstStyle/>
          <a:p>
            <a:r>
              <a:rPr lang="de-DE" i="1" dirty="0"/>
              <a:t>Her </a:t>
            </a:r>
            <a:r>
              <a:rPr lang="de-DE" i="1" dirty="0" err="1"/>
              <a:t>şey</a:t>
            </a:r>
            <a:r>
              <a:rPr lang="de-DE" i="1" dirty="0"/>
              <a:t> </a:t>
            </a:r>
            <a:r>
              <a:rPr lang="de-DE" i="1" dirty="0" err="1"/>
              <a:t>kendini</a:t>
            </a:r>
            <a:r>
              <a:rPr lang="de-DE" i="1" dirty="0"/>
              <a:t> </a:t>
            </a:r>
            <a:r>
              <a:rPr lang="de-DE" i="1" dirty="0" err="1"/>
              <a:t>keşfetmekle</a:t>
            </a:r>
            <a:r>
              <a:rPr lang="de-DE" i="1" dirty="0"/>
              <a:t> </a:t>
            </a:r>
            <a:r>
              <a:rPr lang="de-DE" i="1" dirty="0" err="1"/>
              <a:t>başlar</a:t>
            </a:r>
            <a:endParaRPr lang="de-DE" dirty="0"/>
          </a:p>
        </p:txBody>
      </p:sp>
    </p:spTree>
    <p:extLst>
      <p:ext uri="{BB962C8B-B14F-4D97-AF65-F5344CB8AC3E}">
        <p14:creationId xmlns:p14="http://schemas.microsoft.com/office/powerpoint/2010/main" val="13544999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DEDC699-4325-1699-C5D4-09A8CF823F0E}"/>
              </a:ext>
            </a:extLst>
          </p:cNvPr>
          <p:cNvSpPr>
            <a:spLocks noGrp="1"/>
          </p:cNvSpPr>
          <p:nvPr>
            <p:ph type="title"/>
          </p:nvPr>
        </p:nvSpPr>
        <p:spPr>
          <a:xfrm>
            <a:off x="457200" y="274638"/>
            <a:ext cx="7467600" cy="1426170"/>
          </a:xfrm>
        </p:spPr>
        <p:txBody>
          <a:bodyPr>
            <a:normAutofit/>
          </a:bodyPr>
          <a:lstStyle/>
          <a:p>
            <a:pPr algn="ctr"/>
            <a:endParaRPr lang="de-DE" dirty="0"/>
          </a:p>
        </p:txBody>
      </p:sp>
      <p:pic>
        <p:nvPicPr>
          <p:cNvPr id="5" name="Inhaltsplatzhalter 4">
            <a:extLst>
              <a:ext uri="{FF2B5EF4-FFF2-40B4-BE49-F238E27FC236}">
                <a16:creationId xmlns:a16="http://schemas.microsoft.com/office/drawing/2014/main" id="{9037A117-9E5B-06E8-C6AA-D9098A52C404}"/>
              </a:ext>
            </a:extLst>
          </p:cNvPr>
          <p:cNvPicPr>
            <a:picLocks noGrp="1" noChangeAspect="1"/>
          </p:cNvPicPr>
          <p:nvPr>
            <p:ph sz="quarter" idx="1"/>
          </p:nvPr>
        </p:nvPicPr>
        <p:blipFill>
          <a:blip r:embed="rId2">
            <a:extLst>
              <a:ext uri="{28A0092B-C50C-407E-A947-70E740481C1C}">
                <a14:useLocalDpi xmlns:a14="http://schemas.microsoft.com/office/drawing/2010/main" val="0"/>
              </a:ext>
            </a:extLst>
          </a:blip>
          <a:stretch>
            <a:fillRect/>
          </a:stretch>
        </p:blipFill>
        <p:spPr>
          <a:xfrm>
            <a:off x="1619672" y="2636912"/>
            <a:ext cx="4914230" cy="3600400"/>
          </a:xfrm>
        </p:spPr>
      </p:pic>
    </p:spTree>
    <p:extLst>
      <p:ext uri="{BB962C8B-B14F-4D97-AF65-F5344CB8AC3E}">
        <p14:creationId xmlns:p14="http://schemas.microsoft.com/office/powerpoint/2010/main" val="5842408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116632"/>
            <a:ext cx="8219256" cy="1512168"/>
          </a:xfrm>
        </p:spPr>
        <p:txBody>
          <a:bodyPr>
            <a:normAutofit fontScale="90000"/>
          </a:bodyPr>
          <a:lstStyle/>
          <a:p>
            <a:br>
              <a:rPr lang="de-DE" dirty="0"/>
            </a:br>
            <a:br>
              <a:rPr lang="de-DE" dirty="0"/>
            </a:br>
            <a:br>
              <a:rPr lang="de-DE" dirty="0"/>
            </a:br>
            <a:br>
              <a:rPr lang="de-DE" dirty="0"/>
            </a:br>
            <a:br>
              <a:rPr lang="de-DE" dirty="0"/>
            </a:br>
            <a:br>
              <a:rPr lang="de-DE" dirty="0"/>
            </a:br>
            <a:br>
              <a:rPr lang="de-DE" dirty="0"/>
            </a:br>
            <a:br>
              <a:rPr lang="de-DE" dirty="0"/>
            </a:br>
            <a:br>
              <a:rPr lang="de-DE" dirty="0"/>
            </a:br>
            <a:br>
              <a:rPr lang="de-DE" dirty="0"/>
            </a:br>
            <a:br>
              <a:rPr lang="de-DE" dirty="0"/>
            </a:br>
            <a:br>
              <a:rPr lang="de-DE" dirty="0"/>
            </a:br>
            <a:br>
              <a:rPr lang="de-DE" dirty="0"/>
            </a:br>
            <a:endParaRPr lang="de-DE" i="1" dirty="0"/>
          </a:p>
        </p:txBody>
      </p:sp>
      <p:sp>
        <p:nvSpPr>
          <p:cNvPr id="3" name="Inhaltsplatzhalter 2"/>
          <p:cNvSpPr>
            <a:spLocks noGrp="1"/>
          </p:cNvSpPr>
          <p:nvPr>
            <p:ph sz="quarter" idx="1"/>
          </p:nvPr>
        </p:nvSpPr>
        <p:spPr>
          <a:xfrm>
            <a:off x="457200" y="2276872"/>
            <a:ext cx="7467600" cy="4197080"/>
          </a:xfrm>
        </p:spPr>
        <p:txBody>
          <a:bodyPr/>
          <a:lstStyle/>
          <a:p>
            <a:r>
              <a:rPr lang="de-DE" dirty="0" err="1"/>
              <a:t>Kisilik</a:t>
            </a:r>
            <a:r>
              <a:rPr lang="de-DE" dirty="0"/>
              <a:t> </a:t>
            </a:r>
            <a:r>
              <a:rPr lang="de-DE" dirty="0" err="1"/>
              <a:t>Nedir</a:t>
            </a:r>
            <a:r>
              <a:rPr lang="de-DE" dirty="0"/>
              <a:t> ?</a:t>
            </a:r>
          </a:p>
          <a:p>
            <a:endParaRPr lang="de-DE" dirty="0"/>
          </a:p>
          <a:p>
            <a:r>
              <a:rPr lang="de-DE" dirty="0"/>
              <a:t>Modern </a:t>
            </a:r>
            <a:r>
              <a:rPr lang="de-DE" dirty="0" err="1"/>
              <a:t>Psikoloji</a:t>
            </a:r>
            <a:r>
              <a:rPr lang="de-DE" dirty="0"/>
              <a:t> </a:t>
            </a:r>
            <a:r>
              <a:rPr lang="de-DE" dirty="0" err="1"/>
              <a:t>ve</a:t>
            </a:r>
            <a:r>
              <a:rPr lang="de-DE" dirty="0"/>
              <a:t> </a:t>
            </a:r>
            <a:r>
              <a:rPr lang="de-DE" dirty="0" err="1"/>
              <a:t>Insan</a:t>
            </a:r>
            <a:r>
              <a:rPr lang="de-DE" dirty="0"/>
              <a:t> </a:t>
            </a:r>
            <a:r>
              <a:rPr lang="de-DE" dirty="0" err="1"/>
              <a:t>Tipleri</a:t>
            </a:r>
            <a:endParaRPr lang="de-DE" dirty="0"/>
          </a:p>
          <a:p>
            <a:r>
              <a:rPr lang="de-DE" dirty="0"/>
              <a:t>Temel </a:t>
            </a:r>
            <a:r>
              <a:rPr lang="de-DE" dirty="0" err="1"/>
              <a:t>Kisilik</a:t>
            </a:r>
            <a:r>
              <a:rPr lang="de-DE" dirty="0"/>
              <a:t> </a:t>
            </a:r>
            <a:r>
              <a:rPr lang="de-DE" dirty="0" err="1"/>
              <a:t>Faktörleri</a:t>
            </a:r>
            <a:endParaRPr lang="de-DE" dirty="0"/>
          </a:p>
          <a:p>
            <a:r>
              <a:rPr lang="de-DE" dirty="0" err="1"/>
              <a:t>Kisilik</a:t>
            </a:r>
            <a:r>
              <a:rPr lang="de-DE" dirty="0"/>
              <a:t> </a:t>
            </a:r>
            <a:r>
              <a:rPr lang="de-DE" dirty="0" err="1"/>
              <a:t>ve</a:t>
            </a:r>
            <a:r>
              <a:rPr lang="de-DE" dirty="0"/>
              <a:t> </a:t>
            </a:r>
            <a:r>
              <a:rPr lang="de-DE" dirty="0" err="1"/>
              <a:t>Egitim</a:t>
            </a:r>
            <a:endParaRPr lang="de-DE" dirty="0"/>
          </a:p>
          <a:p>
            <a:r>
              <a:rPr lang="de-DE" dirty="0" err="1"/>
              <a:t>Kisilik</a:t>
            </a:r>
            <a:r>
              <a:rPr lang="de-DE" dirty="0"/>
              <a:t> </a:t>
            </a:r>
            <a:r>
              <a:rPr lang="de-DE" dirty="0" err="1"/>
              <a:t>Testleri</a:t>
            </a:r>
            <a:r>
              <a:rPr lang="de-DE" dirty="0"/>
              <a:t> </a:t>
            </a:r>
            <a:r>
              <a:rPr lang="de-DE" dirty="0" err="1"/>
              <a:t>ve</a:t>
            </a:r>
            <a:r>
              <a:rPr lang="de-DE" dirty="0"/>
              <a:t> </a:t>
            </a:r>
            <a:r>
              <a:rPr lang="de-DE" dirty="0" err="1"/>
              <a:t>Analizler</a:t>
            </a:r>
            <a:endParaRPr lang="de-DE" dirty="0"/>
          </a:p>
          <a:p>
            <a:endParaRPr lang="de-DE" dirty="0"/>
          </a:p>
        </p:txBody>
      </p:sp>
      <p:pic>
        <p:nvPicPr>
          <p:cNvPr id="1026" name="Picture 2" descr="https://lh5.googleusercontent.com/e6q89a8ivyhOZq_t3HXhYvs7-5vJm21DJLg2dKjtM31C98qX_uvny1Exe-A3eaJ2C0R9qKJgl17KuDTBUbr0Fop9buq_sjMsplAdphqZhagrACPRALMMpQ7RtujpJtK8AHSL2_99MzhMGGNGFNqO0Nx-f3xYT9iUi7if6EjMsZW_nDG-VhGzskZOFA"/>
          <p:cNvPicPr>
            <a:picLocks noChangeAspect="1" noChangeArrowheads="1"/>
          </p:cNvPicPr>
          <p:nvPr/>
        </p:nvPicPr>
        <p:blipFill>
          <a:blip r:embed="rId2" cstate="print"/>
          <a:srcRect/>
          <a:stretch>
            <a:fillRect/>
          </a:stretch>
        </p:blipFill>
        <p:spPr bwMode="auto">
          <a:xfrm>
            <a:off x="0" y="0"/>
            <a:ext cx="8648675" cy="1268760"/>
          </a:xfrm>
          <a:prstGeom prst="rect">
            <a:avLst/>
          </a:prstGeom>
          <a:noFill/>
        </p:spPr>
      </p:pic>
      <p:sp>
        <p:nvSpPr>
          <p:cNvPr id="5" name="Rechteck 4"/>
          <p:cNvSpPr/>
          <p:nvPr/>
        </p:nvSpPr>
        <p:spPr>
          <a:xfrm>
            <a:off x="2645030" y="404664"/>
            <a:ext cx="4015202" cy="369332"/>
          </a:xfrm>
          <a:prstGeom prst="rect">
            <a:avLst/>
          </a:prstGeom>
        </p:spPr>
        <p:txBody>
          <a:bodyPr wrap="square">
            <a:spAutoFit/>
          </a:bodyPr>
          <a:lstStyle/>
          <a:p>
            <a:r>
              <a:rPr lang="de-DE" i="1" dirty="0"/>
              <a:t>Her </a:t>
            </a:r>
            <a:r>
              <a:rPr lang="de-DE" i="1" dirty="0" err="1"/>
              <a:t>şey</a:t>
            </a:r>
            <a:r>
              <a:rPr lang="de-DE" i="1" dirty="0"/>
              <a:t> </a:t>
            </a:r>
            <a:r>
              <a:rPr lang="de-DE" i="1" dirty="0" err="1"/>
              <a:t>kendini</a:t>
            </a:r>
            <a:r>
              <a:rPr lang="de-DE" i="1" dirty="0"/>
              <a:t> </a:t>
            </a:r>
            <a:r>
              <a:rPr lang="de-DE" i="1" dirty="0" err="1"/>
              <a:t>keşfetmekle</a:t>
            </a:r>
            <a:r>
              <a:rPr lang="de-DE" i="1" dirty="0"/>
              <a:t> </a:t>
            </a:r>
            <a:r>
              <a:rPr lang="de-DE" i="1" dirty="0" err="1"/>
              <a:t>başlar</a:t>
            </a:r>
            <a:endParaRPr lang="de-DE"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107504" y="0"/>
            <a:ext cx="7817296" cy="1196752"/>
          </a:xfrm>
        </p:spPr>
        <p:txBody>
          <a:bodyPr/>
          <a:lstStyle/>
          <a:p>
            <a:endParaRPr lang="de-DE" dirty="0"/>
          </a:p>
        </p:txBody>
      </p:sp>
      <p:sp>
        <p:nvSpPr>
          <p:cNvPr id="3" name="Inhaltsplatzhalter 2"/>
          <p:cNvSpPr>
            <a:spLocks noGrp="1"/>
          </p:cNvSpPr>
          <p:nvPr>
            <p:ph sz="quarter" idx="1"/>
          </p:nvPr>
        </p:nvSpPr>
        <p:spPr>
          <a:xfrm>
            <a:off x="457200" y="1556792"/>
            <a:ext cx="7467600" cy="4917160"/>
          </a:xfrm>
        </p:spPr>
        <p:txBody>
          <a:bodyPr>
            <a:normAutofit lnSpcReduction="10000"/>
          </a:bodyPr>
          <a:lstStyle/>
          <a:p>
            <a:r>
              <a:rPr lang="de-DE" dirty="0" err="1"/>
              <a:t>Kisilik</a:t>
            </a:r>
            <a:r>
              <a:rPr lang="de-DE" dirty="0"/>
              <a:t> </a:t>
            </a:r>
            <a:r>
              <a:rPr lang="de-DE" dirty="0" err="1"/>
              <a:t>Nedir</a:t>
            </a:r>
            <a:r>
              <a:rPr lang="de-DE" dirty="0"/>
              <a:t>?</a:t>
            </a:r>
            <a:r>
              <a:rPr lang="tr-TR" b="1" dirty="0">
                <a:solidFill>
                  <a:schemeClr val="accent5">
                    <a:lumMod val="75000"/>
                  </a:schemeClr>
                </a:solidFill>
              </a:rPr>
              <a:t>  </a:t>
            </a:r>
            <a:endParaRPr lang="de-DE" dirty="0"/>
          </a:p>
          <a:p>
            <a:pPr>
              <a:buNone/>
            </a:pPr>
            <a:r>
              <a:rPr lang="tr-TR" b="1" dirty="0">
                <a:solidFill>
                  <a:schemeClr val="accent5">
                    <a:lumMod val="75000"/>
                  </a:schemeClr>
                </a:solidFill>
              </a:rPr>
              <a:t>Kişilik:</a:t>
            </a:r>
            <a:r>
              <a:rPr lang="tr-TR" b="1" dirty="0"/>
              <a:t> </a:t>
            </a:r>
            <a:r>
              <a:rPr lang="tr-TR" i="1" dirty="0"/>
              <a:t>Bir bireyin diğer bireylere tepki göstermek veya onlarla etkileşime girmek için kullandığı yolların tamamı.</a:t>
            </a:r>
          </a:p>
          <a:p>
            <a:pPr>
              <a:buNone/>
            </a:pPr>
            <a:r>
              <a:rPr lang="tr-TR" b="1" dirty="0">
                <a:solidFill>
                  <a:schemeClr val="accent5">
                    <a:lumMod val="75000"/>
                  </a:schemeClr>
                </a:solidFill>
              </a:rPr>
              <a:t>Kişiliği Belirleyen Faktörler</a:t>
            </a:r>
          </a:p>
          <a:p>
            <a:pPr>
              <a:buNone/>
            </a:pPr>
            <a:endParaRPr lang="tr-TR" dirty="0"/>
          </a:p>
          <a:p>
            <a:r>
              <a:rPr lang="tr-TR" b="1" dirty="0">
                <a:solidFill>
                  <a:schemeClr val="accent5">
                    <a:lumMod val="75000"/>
                  </a:schemeClr>
                </a:solidFill>
              </a:rPr>
              <a:t>Kalıtım: </a:t>
            </a:r>
            <a:r>
              <a:rPr lang="de-DE" i="1" dirty="0" err="1"/>
              <a:t>Dogustan</a:t>
            </a:r>
            <a:r>
              <a:rPr lang="de-DE" i="1" dirty="0"/>
              <a:t> </a:t>
            </a:r>
            <a:r>
              <a:rPr lang="de-DE" i="1" dirty="0" err="1"/>
              <a:t>gelen</a:t>
            </a:r>
            <a:r>
              <a:rPr lang="tr-TR" i="1" dirty="0"/>
              <a:t> </a:t>
            </a:r>
            <a:r>
              <a:rPr lang="de-DE" i="1" dirty="0" err="1"/>
              <a:t>özellikler</a:t>
            </a:r>
            <a:r>
              <a:rPr lang="tr-TR" i="1" dirty="0"/>
              <a:t>; bir kişinin biyolojik, fizyolojik ve doğasında olan psikolojik yaratılışı.</a:t>
            </a:r>
          </a:p>
          <a:p>
            <a:endParaRPr lang="tr-TR" i="1" dirty="0">
              <a:solidFill>
                <a:schemeClr val="accent5">
                  <a:lumMod val="75000"/>
                </a:schemeClr>
              </a:solidFill>
            </a:endParaRPr>
          </a:p>
          <a:p>
            <a:r>
              <a:rPr lang="tr-TR" b="1" dirty="0">
                <a:solidFill>
                  <a:schemeClr val="accent5">
                    <a:lumMod val="75000"/>
                  </a:schemeClr>
                </a:solidFill>
              </a:rPr>
              <a:t>Kişilik Özellikleri: </a:t>
            </a:r>
            <a:r>
              <a:rPr lang="tr-TR" i="1" dirty="0"/>
              <a:t>Bir bireyin davranışını tanımlayan sürekli özellikler.</a:t>
            </a:r>
            <a:endParaRPr lang="de-DE" i="1" dirty="0"/>
          </a:p>
          <a:p>
            <a:r>
              <a:rPr lang="de-DE" i="1" dirty="0" err="1">
                <a:solidFill>
                  <a:srgbClr val="0070C0"/>
                </a:solidFill>
              </a:rPr>
              <a:t>Cevresel</a:t>
            </a:r>
            <a:r>
              <a:rPr lang="de-DE" i="1" dirty="0">
                <a:solidFill>
                  <a:srgbClr val="0070C0"/>
                </a:solidFill>
              </a:rPr>
              <a:t> </a:t>
            </a:r>
            <a:r>
              <a:rPr lang="de-DE" i="1" dirty="0" err="1">
                <a:solidFill>
                  <a:srgbClr val="0070C0"/>
                </a:solidFill>
              </a:rPr>
              <a:t>ve</a:t>
            </a:r>
            <a:r>
              <a:rPr lang="de-DE" i="1" dirty="0">
                <a:solidFill>
                  <a:srgbClr val="0070C0"/>
                </a:solidFill>
              </a:rPr>
              <a:t> </a:t>
            </a:r>
            <a:r>
              <a:rPr lang="de-DE" i="1" dirty="0" err="1">
                <a:solidFill>
                  <a:srgbClr val="0070C0"/>
                </a:solidFill>
              </a:rPr>
              <a:t>Kültürel</a:t>
            </a:r>
            <a:r>
              <a:rPr lang="de-DE" i="1" dirty="0">
                <a:solidFill>
                  <a:srgbClr val="0070C0"/>
                </a:solidFill>
              </a:rPr>
              <a:t> </a:t>
            </a:r>
            <a:r>
              <a:rPr lang="de-DE" i="1" dirty="0" err="1">
                <a:solidFill>
                  <a:srgbClr val="0070C0"/>
                </a:solidFill>
              </a:rPr>
              <a:t>Etmenler</a:t>
            </a:r>
            <a:endParaRPr lang="tr-TR" dirty="0">
              <a:solidFill>
                <a:srgbClr val="0070C0"/>
              </a:solidFill>
            </a:endParaRPr>
          </a:p>
          <a:p>
            <a:endParaRPr lang="de-DE" dirty="0"/>
          </a:p>
        </p:txBody>
      </p:sp>
      <p:pic>
        <p:nvPicPr>
          <p:cNvPr id="4" name="Picture 2" descr="https://lh5.googleusercontent.com/e6q89a8ivyhOZq_t3HXhYvs7-5vJm21DJLg2dKjtM31C98qX_uvny1Exe-A3eaJ2C0R9qKJgl17KuDTBUbr0Fop9buq_sjMsplAdphqZhagrACPRALMMpQ7RtujpJtK8AHSL2_99MzhMGGNGFNqO0Nx-f3xYT9iUi7if6EjMsZW_nDG-VhGzskZOFA"/>
          <p:cNvPicPr>
            <a:picLocks noChangeAspect="1" noChangeArrowheads="1"/>
          </p:cNvPicPr>
          <p:nvPr/>
        </p:nvPicPr>
        <p:blipFill>
          <a:blip r:embed="rId2" cstate="print"/>
          <a:srcRect/>
          <a:stretch>
            <a:fillRect/>
          </a:stretch>
        </p:blipFill>
        <p:spPr bwMode="auto">
          <a:xfrm>
            <a:off x="107504" y="0"/>
            <a:ext cx="8712968" cy="1278192"/>
          </a:xfrm>
          <a:prstGeom prst="rect">
            <a:avLst/>
          </a:prstGeom>
          <a:noFill/>
        </p:spPr>
      </p:pic>
      <p:sp>
        <p:nvSpPr>
          <p:cNvPr id="5" name="Rechteck 4"/>
          <p:cNvSpPr/>
          <p:nvPr/>
        </p:nvSpPr>
        <p:spPr>
          <a:xfrm>
            <a:off x="2645030" y="332656"/>
            <a:ext cx="3853940" cy="369332"/>
          </a:xfrm>
          <a:prstGeom prst="rect">
            <a:avLst/>
          </a:prstGeom>
        </p:spPr>
        <p:txBody>
          <a:bodyPr wrap="square">
            <a:spAutoFit/>
          </a:bodyPr>
          <a:lstStyle/>
          <a:p>
            <a:r>
              <a:rPr lang="de-DE" i="1" dirty="0"/>
              <a:t>Her </a:t>
            </a:r>
            <a:r>
              <a:rPr lang="de-DE" i="1" dirty="0" err="1"/>
              <a:t>şey</a:t>
            </a:r>
            <a:r>
              <a:rPr lang="de-DE" i="1" dirty="0"/>
              <a:t> </a:t>
            </a:r>
            <a:r>
              <a:rPr lang="de-DE" i="1" dirty="0" err="1"/>
              <a:t>kendini</a:t>
            </a:r>
            <a:r>
              <a:rPr lang="de-DE" i="1" dirty="0"/>
              <a:t> </a:t>
            </a:r>
            <a:r>
              <a:rPr lang="de-DE" i="1" dirty="0" err="1"/>
              <a:t>keşfetmekle</a:t>
            </a:r>
            <a:r>
              <a:rPr lang="de-DE" i="1" dirty="0"/>
              <a:t> </a:t>
            </a:r>
            <a:r>
              <a:rPr lang="de-DE" i="1" dirty="0" err="1"/>
              <a:t>başlar</a:t>
            </a:r>
            <a:endParaRPr lang="de-DE"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107504" y="0"/>
            <a:ext cx="7817296" cy="1196752"/>
          </a:xfrm>
        </p:spPr>
        <p:txBody>
          <a:bodyPr/>
          <a:lstStyle/>
          <a:p>
            <a:endParaRPr lang="de-DE" dirty="0"/>
          </a:p>
        </p:txBody>
      </p:sp>
      <p:sp>
        <p:nvSpPr>
          <p:cNvPr id="3" name="Inhaltsplatzhalter 2"/>
          <p:cNvSpPr>
            <a:spLocks noGrp="1"/>
          </p:cNvSpPr>
          <p:nvPr>
            <p:ph sz="quarter" idx="1"/>
          </p:nvPr>
        </p:nvSpPr>
        <p:spPr/>
        <p:txBody>
          <a:bodyPr>
            <a:normAutofit fontScale="62500" lnSpcReduction="20000"/>
          </a:bodyPr>
          <a:lstStyle/>
          <a:p>
            <a:pPr algn="ctr">
              <a:buNone/>
            </a:pPr>
            <a:r>
              <a:rPr lang="tr-TR" sz="3200" b="1" dirty="0">
                <a:solidFill>
                  <a:srgbClr val="C00000"/>
                </a:solidFill>
              </a:rPr>
              <a:t>Kişiliğin Üç Boyutu</a:t>
            </a:r>
            <a:br>
              <a:rPr lang="tr-TR" sz="3200" b="1" dirty="0"/>
            </a:br>
            <a:r>
              <a:rPr lang="tr-TR" b="1" dirty="0">
                <a:solidFill>
                  <a:srgbClr val="C00000"/>
                </a:solidFill>
              </a:rPr>
              <a:t>(Karakter, Mizaç(huy), Yetenek)</a:t>
            </a:r>
            <a:endParaRPr lang="de-DE" b="1" dirty="0">
              <a:solidFill>
                <a:srgbClr val="C00000"/>
              </a:solidFill>
            </a:endParaRPr>
          </a:p>
          <a:p>
            <a:pPr>
              <a:buNone/>
            </a:pPr>
            <a:r>
              <a:rPr lang="tr-TR" sz="3200" b="1" dirty="0">
                <a:solidFill>
                  <a:srgbClr val="C00000"/>
                </a:solidFill>
              </a:rPr>
              <a:t>1.Karakter; </a:t>
            </a:r>
            <a:r>
              <a:rPr lang="tr-TR" dirty="0"/>
              <a:t>Toplumsal değerler ve ahlaki kurallar, Aile, okul ve diğer toplumsallaşma araçları etkili,</a:t>
            </a:r>
          </a:p>
          <a:p>
            <a:pPr>
              <a:buNone/>
            </a:pPr>
            <a:endParaRPr lang="tr-TR" dirty="0"/>
          </a:p>
          <a:p>
            <a:pPr>
              <a:buNone/>
            </a:pPr>
            <a:r>
              <a:rPr lang="tr-TR" sz="3200" b="1" dirty="0">
                <a:solidFill>
                  <a:srgbClr val="C00000"/>
                </a:solidFill>
              </a:rPr>
              <a:t>2.Mizaç(Huy); </a:t>
            </a:r>
            <a:r>
              <a:rPr lang="tr-TR" dirty="0"/>
              <a:t>Bireyin iç dünyası ve duygusallık yönü, Beyin biyokimyası ve  nörotransmiter salınım dengesi,  genetik geçiş ve çevre etkili,</a:t>
            </a:r>
          </a:p>
          <a:p>
            <a:pPr>
              <a:buNone/>
            </a:pPr>
            <a:endParaRPr lang="tr-TR" dirty="0"/>
          </a:p>
          <a:p>
            <a:pPr>
              <a:buNone/>
            </a:pPr>
            <a:r>
              <a:rPr lang="tr-TR" sz="3200" b="1" dirty="0">
                <a:solidFill>
                  <a:srgbClr val="C00000"/>
                </a:solidFill>
              </a:rPr>
              <a:t>3.Yetenek; </a:t>
            </a:r>
            <a:r>
              <a:rPr lang="tr-TR" dirty="0"/>
              <a:t>Bedensel ve zihinsel olmak üzere iki tür yetenek, doğuştan ve kalıtsal geçiş etkili, eğitim ve çevre önemli,</a:t>
            </a:r>
          </a:p>
          <a:p>
            <a:pPr marL="742950" indent="-742950">
              <a:buNone/>
            </a:pPr>
            <a:r>
              <a:rPr lang="tr-TR" dirty="0">
                <a:solidFill>
                  <a:srgbClr val="C00000"/>
                </a:solidFill>
              </a:rPr>
              <a:t>a.Bedensel Yetenek; </a:t>
            </a:r>
            <a:r>
              <a:rPr lang="tr-TR" dirty="0"/>
              <a:t>Vücut ve el-kol hareketlerini başarılı kullanma, </a:t>
            </a:r>
          </a:p>
          <a:p>
            <a:pPr marL="742950" indent="-742950">
              <a:buNone/>
            </a:pPr>
            <a:r>
              <a:rPr lang="tr-TR" dirty="0">
                <a:solidFill>
                  <a:srgbClr val="C00000"/>
                </a:solidFill>
              </a:rPr>
              <a:t>b.Zihinsel Yetenek; </a:t>
            </a:r>
            <a:r>
              <a:rPr lang="tr-TR" dirty="0"/>
              <a:t>bireyin çevre ile ve diğer insanlarla </a:t>
            </a:r>
            <a:r>
              <a:rPr lang="tr-TR" b="1" dirty="0"/>
              <a:t>sağlıklı</a:t>
            </a:r>
          </a:p>
          <a:p>
            <a:pPr marL="742950" indent="-742950">
              <a:buNone/>
            </a:pPr>
            <a:r>
              <a:rPr lang="tr-TR" b="1" dirty="0"/>
              <a:t>    ilişkiler kurabilme </a:t>
            </a:r>
            <a:r>
              <a:rPr lang="tr-TR" dirty="0"/>
              <a:t>ve bu ilişkileri </a:t>
            </a:r>
            <a:r>
              <a:rPr lang="tr-TR" b="1" dirty="0"/>
              <a:t>kavrayabilme, analiz ve</a:t>
            </a:r>
          </a:p>
          <a:p>
            <a:pPr marL="742950" indent="-742950">
              <a:buNone/>
            </a:pPr>
            <a:r>
              <a:rPr lang="tr-TR" b="1" dirty="0"/>
              <a:t>    sentez edebilme </a:t>
            </a:r>
            <a:r>
              <a:rPr lang="tr-TR" dirty="0"/>
              <a:t>gibi özellikleri</a:t>
            </a:r>
          </a:p>
          <a:p>
            <a:pPr>
              <a:buFont typeface="Wingdings" pitchFamily="2" charset="2"/>
              <a:buChar char="Ø"/>
            </a:pPr>
            <a:r>
              <a:rPr lang="tr-TR" dirty="0"/>
              <a:t>Sayısal ve teknik işlemlere ilgi, </a:t>
            </a:r>
          </a:p>
          <a:p>
            <a:pPr>
              <a:buFont typeface="Wingdings" pitchFamily="2" charset="2"/>
              <a:buChar char="Ø"/>
            </a:pPr>
            <a:r>
              <a:rPr lang="tr-TR" dirty="0"/>
              <a:t>Zeka, bellek, dikkat, soyut düıünebilme, öğeler arasında ilişki kurma, karşılaştırma ve yorum yapabilme, </a:t>
            </a:r>
          </a:p>
          <a:p>
            <a:pPr>
              <a:buFont typeface="Wingdings" pitchFamily="2" charset="2"/>
              <a:buChar char="Ø"/>
            </a:pPr>
            <a:r>
              <a:rPr lang="tr-TR" dirty="0"/>
              <a:t>Öğrenme ve kavrama gibi özellikler sayılabilir,</a:t>
            </a:r>
          </a:p>
          <a:p>
            <a:pPr algn="ctr">
              <a:buNone/>
            </a:pPr>
            <a:endParaRPr lang="de-DE" dirty="0"/>
          </a:p>
        </p:txBody>
      </p:sp>
      <p:pic>
        <p:nvPicPr>
          <p:cNvPr id="4" name="Picture 2" descr="https://lh5.googleusercontent.com/e6q89a8ivyhOZq_t3HXhYvs7-5vJm21DJLg2dKjtM31C98qX_uvny1Exe-A3eaJ2C0R9qKJgl17KuDTBUbr0Fop9buq_sjMsplAdphqZhagrACPRALMMpQ7RtujpJtK8AHSL2_99MzhMGGNGFNqO0Nx-f3xYT9iUi7if6EjMsZW_nDG-VhGzskZOFA"/>
          <p:cNvPicPr>
            <a:picLocks noChangeAspect="1" noChangeArrowheads="1"/>
          </p:cNvPicPr>
          <p:nvPr/>
        </p:nvPicPr>
        <p:blipFill>
          <a:blip r:embed="rId2" cstate="print"/>
          <a:srcRect/>
          <a:stretch>
            <a:fillRect/>
          </a:stretch>
        </p:blipFill>
        <p:spPr bwMode="auto">
          <a:xfrm>
            <a:off x="107504" y="0"/>
            <a:ext cx="8712968" cy="1278192"/>
          </a:xfrm>
          <a:prstGeom prst="rect">
            <a:avLst/>
          </a:prstGeom>
          <a:noFill/>
        </p:spPr>
      </p:pic>
      <p:sp>
        <p:nvSpPr>
          <p:cNvPr id="5" name="Rechteck 4"/>
          <p:cNvSpPr/>
          <p:nvPr/>
        </p:nvSpPr>
        <p:spPr>
          <a:xfrm>
            <a:off x="2645030" y="332656"/>
            <a:ext cx="3853940" cy="369332"/>
          </a:xfrm>
          <a:prstGeom prst="rect">
            <a:avLst/>
          </a:prstGeom>
        </p:spPr>
        <p:txBody>
          <a:bodyPr wrap="square">
            <a:spAutoFit/>
          </a:bodyPr>
          <a:lstStyle/>
          <a:p>
            <a:r>
              <a:rPr lang="de-DE" i="1" dirty="0"/>
              <a:t>Her </a:t>
            </a:r>
            <a:r>
              <a:rPr lang="de-DE" i="1" dirty="0" err="1"/>
              <a:t>şey</a:t>
            </a:r>
            <a:r>
              <a:rPr lang="de-DE" i="1" dirty="0"/>
              <a:t> </a:t>
            </a:r>
            <a:r>
              <a:rPr lang="de-DE" i="1" dirty="0" err="1"/>
              <a:t>kendini</a:t>
            </a:r>
            <a:r>
              <a:rPr lang="de-DE" i="1" dirty="0"/>
              <a:t> </a:t>
            </a:r>
            <a:r>
              <a:rPr lang="de-DE" i="1" dirty="0" err="1"/>
              <a:t>keşfetmekle</a:t>
            </a:r>
            <a:r>
              <a:rPr lang="de-DE" i="1" dirty="0"/>
              <a:t> </a:t>
            </a:r>
            <a:r>
              <a:rPr lang="de-DE" i="1" dirty="0" err="1"/>
              <a:t>başlar</a:t>
            </a:r>
            <a:endParaRPr lang="de-DE"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107504" y="0"/>
            <a:ext cx="7817296" cy="1196752"/>
          </a:xfrm>
        </p:spPr>
        <p:txBody>
          <a:bodyPr/>
          <a:lstStyle/>
          <a:p>
            <a:endParaRPr lang="de-DE" dirty="0"/>
          </a:p>
        </p:txBody>
      </p:sp>
      <p:sp>
        <p:nvSpPr>
          <p:cNvPr id="3" name="Inhaltsplatzhalter 2"/>
          <p:cNvSpPr>
            <a:spLocks noGrp="1"/>
          </p:cNvSpPr>
          <p:nvPr>
            <p:ph sz="quarter" idx="1"/>
          </p:nvPr>
        </p:nvSpPr>
        <p:spPr/>
        <p:txBody>
          <a:bodyPr>
            <a:normAutofit fontScale="92500" lnSpcReduction="20000"/>
          </a:bodyPr>
          <a:lstStyle/>
          <a:p>
            <a:pPr algn="ctr">
              <a:buNone/>
            </a:pPr>
            <a:r>
              <a:rPr lang="tr-TR" sz="2600" b="1" dirty="0">
                <a:solidFill>
                  <a:srgbClr val="C00000"/>
                </a:solidFill>
              </a:rPr>
              <a:t>Kişilikte Tip Kavramı </a:t>
            </a:r>
            <a:br>
              <a:rPr lang="tr-TR" sz="2600" b="1" dirty="0">
                <a:solidFill>
                  <a:srgbClr val="C00000"/>
                </a:solidFill>
              </a:rPr>
            </a:br>
            <a:r>
              <a:rPr lang="tr-TR" sz="2600" b="1" dirty="0">
                <a:solidFill>
                  <a:srgbClr val="C00000"/>
                </a:solidFill>
              </a:rPr>
              <a:t>Kişiliğin Tipolojik Sınıflandırılması</a:t>
            </a:r>
            <a:endParaRPr lang="de-DE" sz="2600" b="1" dirty="0">
              <a:solidFill>
                <a:srgbClr val="C00000"/>
              </a:solidFill>
            </a:endParaRPr>
          </a:p>
          <a:p>
            <a:r>
              <a:rPr lang="tr-TR" sz="2100" b="1" dirty="0">
                <a:solidFill>
                  <a:srgbClr val="C00000"/>
                </a:solidFill>
              </a:rPr>
              <a:t>Tip; </a:t>
            </a:r>
            <a:r>
              <a:rPr lang="tr-TR" sz="2100" dirty="0"/>
              <a:t>Birçok bireyin belirli özellik, eğilim ve süreklilik niteliğindeki davranışlarına tip denir. </a:t>
            </a:r>
          </a:p>
          <a:p>
            <a:r>
              <a:rPr lang="tr-TR" sz="2100" b="1" dirty="0">
                <a:solidFill>
                  <a:srgbClr val="C00000"/>
                </a:solidFill>
              </a:rPr>
              <a:t>Tipolojik Sınıflama; </a:t>
            </a:r>
            <a:r>
              <a:rPr lang="tr-TR" sz="2100" dirty="0"/>
              <a:t>Tiplere göre yapılan gruplamaya denir. </a:t>
            </a:r>
          </a:p>
          <a:p>
            <a:pPr>
              <a:buNone/>
            </a:pPr>
            <a:endParaRPr lang="tr-TR" sz="2100" dirty="0"/>
          </a:p>
          <a:p>
            <a:pPr>
              <a:buFont typeface="Wingdings" pitchFamily="2" charset="2"/>
              <a:buChar char="ü"/>
            </a:pPr>
            <a:r>
              <a:rPr lang="tr-TR" sz="2100" dirty="0"/>
              <a:t>Gerçekte her bireyin kendine özgü ayrı bir kişiliği bulunmaktadır. Bu yönüyle dünya’da yaşayan birey sayısı kadar ayrı kişilikten söz edilebilir. </a:t>
            </a:r>
          </a:p>
          <a:p>
            <a:pPr>
              <a:buFont typeface="Wingdings" pitchFamily="2" charset="2"/>
              <a:buChar char="ü"/>
            </a:pPr>
            <a:r>
              <a:rPr lang="tr-TR" sz="2100" dirty="0"/>
              <a:t>Bireyleri ortak eğilimleri ve davranışlarına göre gruplamak, onları daha iyi analiz etme, inceleme ve davranışları daha iyi anlamlandırma olanağı sağlar. </a:t>
            </a:r>
          </a:p>
          <a:p>
            <a:pPr>
              <a:buFont typeface="Wingdings" pitchFamily="2" charset="2"/>
              <a:buChar char="ü"/>
            </a:pPr>
            <a:r>
              <a:rPr lang="tr-TR" sz="2100" b="1" dirty="0">
                <a:solidFill>
                  <a:srgbClr val="C00000"/>
                </a:solidFill>
              </a:rPr>
              <a:t>“Tip”, </a:t>
            </a:r>
            <a:r>
              <a:rPr lang="tr-TR" sz="2100" dirty="0"/>
              <a:t>bireysel özellikleri tanımlayan </a:t>
            </a:r>
            <a:r>
              <a:rPr lang="tr-TR" sz="2100" b="1" dirty="0">
                <a:solidFill>
                  <a:srgbClr val="C00000"/>
                </a:solidFill>
              </a:rPr>
              <a:t>“Özel Kişilik Modeli”  </a:t>
            </a:r>
            <a:r>
              <a:rPr lang="tr-TR" sz="2100" dirty="0"/>
              <a:t>dir. </a:t>
            </a:r>
          </a:p>
          <a:p>
            <a:pPr>
              <a:buFont typeface="Wingdings" pitchFamily="2" charset="2"/>
              <a:buChar char="ü"/>
            </a:pPr>
            <a:r>
              <a:rPr lang="tr-TR" sz="2100" dirty="0"/>
              <a:t>Bireyin fiziksel ve zihinsel yapısının değerlendirilebilir tarafı, onun tipolojik yönüdür.</a:t>
            </a:r>
          </a:p>
          <a:p>
            <a:pPr algn="ctr">
              <a:buNone/>
            </a:pPr>
            <a:endParaRPr lang="de-DE" dirty="0"/>
          </a:p>
        </p:txBody>
      </p:sp>
      <p:pic>
        <p:nvPicPr>
          <p:cNvPr id="4" name="Picture 2" descr="https://lh5.googleusercontent.com/e6q89a8ivyhOZq_t3HXhYvs7-5vJm21DJLg2dKjtM31C98qX_uvny1Exe-A3eaJ2C0R9qKJgl17KuDTBUbr0Fop9buq_sjMsplAdphqZhagrACPRALMMpQ7RtujpJtK8AHSL2_99MzhMGGNGFNqO0Nx-f3xYT9iUi7if6EjMsZW_nDG-VhGzskZOFA"/>
          <p:cNvPicPr>
            <a:picLocks noChangeAspect="1" noChangeArrowheads="1"/>
          </p:cNvPicPr>
          <p:nvPr/>
        </p:nvPicPr>
        <p:blipFill>
          <a:blip r:embed="rId2" cstate="print"/>
          <a:srcRect/>
          <a:stretch>
            <a:fillRect/>
          </a:stretch>
        </p:blipFill>
        <p:spPr bwMode="auto">
          <a:xfrm>
            <a:off x="107504" y="0"/>
            <a:ext cx="8712968" cy="1278192"/>
          </a:xfrm>
          <a:prstGeom prst="rect">
            <a:avLst/>
          </a:prstGeom>
          <a:noFill/>
        </p:spPr>
      </p:pic>
      <p:sp>
        <p:nvSpPr>
          <p:cNvPr id="5" name="Rechteck 4"/>
          <p:cNvSpPr/>
          <p:nvPr/>
        </p:nvSpPr>
        <p:spPr>
          <a:xfrm>
            <a:off x="2645030" y="332656"/>
            <a:ext cx="3853940" cy="369332"/>
          </a:xfrm>
          <a:prstGeom prst="rect">
            <a:avLst/>
          </a:prstGeom>
        </p:spPr>
        <p:txBody>
          <a:bodyPr wrap="square">
            <a:spAutoFit/>
          </a:bodyPr>
          <a:lstStyle/>
          <a:p>
            <a:r>
              <a:rPr lang="de-DE" i="1" dirty="0"/>
              <a:t>Her </a:t>
            </a:r>
            <a:r>
              <a:rPr lang="de-DE" i="1" dirty="0" err="1"/>
              <a:t>şey</a:t>
            </a:r>
            <a:r>
              <a:rPr lang="de-DE" i="1" dirty="0"/>
              <a:t> </a:t>
            </a:r>
            <a:r>
              <a:rPr lang="de-DE" i="1" dirty="0" err="1"/>
              <a:t>kendini</a:t>
            </a:r>
            <a:r>
              <a:rPr lang="de-DE" i="1" dirty="0"/>
              <a:t> </a:t>
            </a:r>
            <a:r>
              <a:rPr lang="de-DE" i="1" dirty="0" err="1"/>
              <a:t>keşfetmekle</a:t>
            </a:r>
            <a:r>
              <a:rPr lang="de-DE" i="1" dirty="0"/>
              <a:t> </a:t>
            </a:r>
            <a:r>
              <a:rPr lang="de-DE" i="1" dirty="0" err="1"/>
              <a:t>başlar</a:t>
            </a:r>
            <a:endParaRPr lang="de-DE"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107504" y="0"/>
            <a:ext cx="7817296" cy="1196752"/>
          </a:xfrm>
        </p:spPr>
        <p:txBody>
          <a:bodyPr/>
          <a:lstStyle/>
          <a:p>
            <a:endParaRPr lang="de-DE" dirty="0"/>
          </a:p>
        </p:txBody>
      </p:sp>
      <p:sp>
        <p:nvSpPr>
          <p:cNvPr id="3" name="Inhaltsplatzhalter 2"/>
          <p:cNvSpPr>
            <a:spLocks noGrp="1"/>
          </p:cNvSpPr>
          <p:nvPr>
            <p:ph sz="quarter" idx="1"/>
          </p:nvPr>
        </p:nvSpPr>
        <p:spPr>
          <a:xfrm>
            <a:off x="457200" y="1412776"/>
            <a:ext cx="7467600" cy="4392488"/>
          </a:xfrm>
        </p:spPr>
        <p:txBody>
          <a:bodyPr/>
          <a:lstStyle/>
          <a:p>
            <a:r>
              <a:rPr lang="tr-TR" b="1" dirty="0">
                <a:solidFill>
                  <a:schemeClr val="accent5">
                    <a:lumMod val="75000"/>
                  </a:schemeClr>
                </a:solidFill>
              </a:rPr>
              <a:t>Myers-Briggs Tipi Gösterge (MBTG): </a:t>
            </a:r>
            <a:r>
              <a:rPr lang="tr-TR" i="1" dirty="0"/>
              <a:t>Dört özelliği bağlayarak insanları 16 kişilik tipinden birine yerleştirerek sınıflandıran bir kişilik testi.</a:t>
            </a:r>
          </a:p>
          <a:p>
            <a:endParaRPr lang="tr-TR" i="1" dirty="0"/>
          </a:p>
          <a:p>
            <a:r>
              <a:rPr lang="tr-TR" dirty="0"/>
              <a:t>Terimler aşağıdaki gibi tanımlanmaktadır:</a:t>
            </a:r>
            <a:r>
              <a:rPr lang="tr-TR" i="1" dirty="0"/>
              <a:t> </a:t>
            </a:r>
          </a:p>
          <a:p>
            <a:pPr lvl="1"/>
            <a:r>
              <a:rPr lang="tr-TR" i="1" dirty="0"/>
              <a:t>Dışa dönük (D) ya da İçedönük (İ)</a:t>
            </a:r>
          </a:p>
          <a:p>
            <a:pPr lvl="1"/>
            <a:r>
              <a:rPr lang="tr-TR" i="1" dirty="0"/>
              <a:t>Algısal (A) ya da Sezgisel (S)</a:t>
            </a:r>
          </a:p>
          <a:p>
            <a:pPr lvl="1"/>
            <a:r>
              <a:rPr lang="tr-TR" i="1" dirty="0"/>
              <a:t>Düşünen (Ü) ya da Hisseden (H)</a:t>
            </a:r>
            <a:endParaRPr lang="tr-TR" dirty="0"/>
          </a:p>
          <a:p>
            <a:pPr lvl="1"/>
            <a:r>
              <a:rPr lang="es-ES" i="1" dirty="0"/>
              <a:t>Yargılayan (Y) ya da Kabul eden (K)</a:t>
            </a:r>
            <a:endParaRPr lang="tr-TR" dirty="0"/>
          </a:p>
          <a:p>
            <a:endParaRPr lang="de-DE" dirty="0"/>
          </a:p>
        </p:txBody>
      </p:sp>
      <p:pic>
        <p:nvPicPr>
          <p:cNvPr id="4" name="Picture 2" descr="https://lh5.googleusercontent.com/e6q89a8ivyhOZq_t3HXhYvs7-5vJm21DJLg2dKjtM31C98qX_uvny1Exe-A3eaJ2C0R9qKJgl17KuDTBUbr0Fop9buq_sjMsplAdphqZhagrACPRALMMpQ7RtujpJtK8AHSL2_99MzhMGGNGFNqO0Nx-f3xYT9iUi7if6EjMsZW_nDG-VhGzskZOFA"/>
          <p:cNvPicPr>
            <a:picLocks noChangeAspect="1" noChangeArrowheads="1"/>
          </p:cNvPicPr>
          <p:nvPr/>
        </p:nvPicPr>
        <p:blipFill>
          <a:blip r:embed="rId2" cstate="print"/>
          <a:srcRect/>
          <a:stretch>
            <a:fillRect/>
          </a:stretch>
        </p:blipFill>
        <p:spPr bwMode="auto">
          <a:xfrm>
            <a:off x="107504" y="0"/>
            <a:ext cx="8712968" cy="1278192"/>
          </a:xfrm>
          <a:prstGeom prst="rect">
            <a:avLst/>
          </a:prstGeom>
          <a:noFill/>
        </p:spPr>
      </p:pic>
      <p:sp>
        <p:nvSpPr>
          <p:cNvPr id="5" name="Rechteck 4"/>
          <p:cNvSpPr/>
          <p:nvPr/>
        </p:nvSpPr>
        <p:spPr>
          <a:xfrm>
            <a:off x="2645030" y="332656"/>
            <a:ext cx="3853940" cy="369332"/>
          </a:xfrm>
          <a:prstGeom prst="rect">
            <a:avLst/>
          </a:prstGeom>
        </p:spPr>
        <p:txBody>
          <a:bodyPr wrap="square">
            <a:spAutoFit/>
          </a:bodyPr>
          <a:lstStyle/>
          <a:p>
            <a:r>
              <a:rPr lang="de-DE" i="1" dirty="0"/>
              <a:t>Her </a:t>
            </a:r>
            <a:r>
              <a:rPr lang="de-DE" i="1" dirty="0" err="1"/>
              <a:t>şey</a:t>
            </a:r>
            <a:r>
              <a:rPr lang="de-DE" i="1" dirty="0"/>
              <a:t> </a:t>
            </a:r>
            <a:r>
              <a:rPr lang="de-DE" i="1" dirty="0" err="1"/>
              <a:t>kendini</a:t>
            </a:r>
            <a:r>
              <a:rPr lang="de-DE" i="1" dirty="0"/>
              <a:t> </a:t>
            </a:r>
            <a:r>
              <a:rPr lang="de-DE" i="1" dirty="0" err="1"/>
              <a:t>keşfetmekle</a:t>
            </a:r>
            <a:r>
              <a:rPr lang="de-DE" i="1" dirty="0"/>
              <a:t> </a:t>
            </a:r>
            <a:r>
              <a:rPr lang="de-DE" i="1" dirty="0" err="1"/>
              <a:t>başlar</a:t>
            </a:r>
            <a:endParaRPr lang="de-DE"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107504" y="0"/>
            <a:ext cx="7817296" cy="1196752"/>
          </a:xfrm>
        </p:spPr>
        <p:txBody>
          <a:bodyPr/>
          <a:lstStyle/>
          <a:p>
            <a:endParaRPr lang="de-DE" dirty="0"/>
          </a:p>
        </p:txBody>
      </p:sp>
      <p:sp>
        <p:nvSpPr>
          <p:cNvPr id="3" name="Inhaltsplatzhalter 2"/>
          <p:cNvSpPr>
            <a:spLocks noGrp="1"/>
          </p:cNvSpPr>
          <p:nvPr>
            <p:ph sz="quarter" idx="1"/>
          </p:nvPr>
        </p:nvSpPr>
        <p:spPr/>
        <p:txBody>
          <a:bodyPr>
            <a:normAutofit fontScale="77500" lnSpcReduction="20000"/>
          </a:bodyPr>
          <a:lstStyle/>
          <a:p>
            <a:pPr>
              <a:buNone/>
            </a:pPr>
            <a:r>
              <a:rPr lang="tr-TR" b="1" dirty="0">
                <a:solidFill>
                  <a:schemeClr val="accent5">
                    <a:lumMod val="75000"/>
                  </a:schemeClr>
                </a:solidFill>
              </a:rPr>
              <a:t>Büyük Beş </a:t>
            </a:r>
            <a:r>
              <a:rPr lang="de-DE" b="1" dirty="0" err="1">
                <a:solidFill>
                  <a:schemeClr val="accent5">
                    <a:lumMod val="75000"/>
                  </a:schemeClr>
                </a:solidFill>
              </a:rPr>
              <a:t>Kisilik</a:t>
            </a:r>
            <a:r>
              <a:rPr lang="de-DE" b="1" dirty="0">
                <a:solidFill>
                  <a:schemeClr val="accent5">
                    <a:lumMod val="75000"/>
                  </a:schemeClr>
                </a:solidFill>
              </a:rPr>
              <a:t> </a:t>
            </a:r>
            <a:r>
              <a:rPr lang="tr-TR" b="1" dirty="0">
                <a:solidFill>
                  <a:schemeClr val="accent5">
                    <a:lumMod val="75000"/>
                  </a:schemeClr>
                </a:solidFill>
              </a:rPr>
              <a:t>Modeli </a:t>
            </a:r>
            <a:endParaRPr lang="de-DE" b="1" dirty="0">
              <a:solidFill>
                <a:schemeClr val="accent5">
                  <a:lumMod val="75000"/>
                </a:schemeClr>
              </a:solidFill>
            </a:endParaRPr>
          </a:p>
          <a:p>
            <a:pPr>
              <a:buNone/>
            </a:pPr>
            <a:r>
              <a:rPr lang="tr-TR" i="1" dirty="0"/>
              <a:t>Beş temel boyutu kapsayan bir kişilik değerlendirme modeli.</a:t>
            </a:r>
          </a:p>
          <a:p>
            <a:pPr>
              <a:buNone/>
            </a:pPr>
            <a:endParaRPr lang="tr-TR" i="1" dirty="0"/>
          </a:p>
          <a:p>
            <a:pPr>
              <a:buNone/>
            </a:pPr>
            <a:r>
              <a:rPr lang="tr-TR" dirty="0"/>
              <a:t>Aşağıdakiler Büyük Beş etkendir:</a:t>
            </a:r>
            <a:endParaRPr lang="de-DE" dirty="0"/>
          </a:p>
          <a:p>
            <a:r>
              <a:rPr lang="tr-TR" b="1" dirty="0">
                <a:solidFill>
                  <a:schemeClr val="accent5">
                    <a:lumMod val="75000"/>
                  </a:schemeClr>
                </a:solidFill>
              </a:rPr>
              <a:t>Dışadönüklük: </a:t>
            </a:r>
            <a:r>
              <a:rPr lang="tr-TR" i="1" dirty="0"/>
              <a:t>Sosyal, girişken ve kendini ifade edebilen bireyleri tanımlayan bir kişilik boyutu.</a:t>
            </a:r>
            <a:endParaRPr lang="de-DE" i="1" dirty="0"/>
          </a:p>
          <a:p>
            <a:r>
              <a:rPr lang="de-DE" b="1" dirty="0">
                <a:solidFill>
                  <a:schemeClr val="accent5">
                    <a:lumMod val="75000"/>
                  </a:schemeClr>
                </a:solidFill>
              </a:rPr>
              <a:t> </a:t>
            </a:r>
            <a:r>
              <a:rPr lang="tr-TR" b="1" dirty="0">
                <a:solidFill>
                  <a:schemeClr val="accent5">
                    <a:lumMod val="75000"/>
                  </a:schemeClr>
                </a:solidFill>
              </a:rPr>
              <a:t>Uyumluluk: </a:t>
            </a:r>
            <a:r>
              <a:rPr lang="tr-TR" i="1" dirty="0"/>
              <a:t>İyi huylu, işbirlikçi ve güvenilir bireyleri tanımlayan bir kişilik boyutu.</a:t>
            </a:r>
          </a:p>
          <a:p>
            <a:r>
              <a:rPr lang="tr-TR" b="1" dirty="0">
                <a:solidFill>
                  <a:schemeClr val="accent5">
                    <a:lumMod val="75000"/>
                  </a:schemeClr>
                </a:solidFill>
              </a:rPr>
              <a:t>Sorumluluk:</a:t>
            </a:r>
            <a:r>
              <a:rPr lang="tr-TR" b="1" dirty="0"/>
              <a:t> </a:t>
            </a:r>
            <a:r>
              <a:rPr lang="tr-TR" i="1" dirty="0"/>
              <a:t>Sorumlu, güvenilir, sebâtkar ve düzenli bireyleri tanımlayan bir kişilik boyutu.</a:t>
            </a:r>
            <a:r>
              <a:rPr lang="tr-TR" b="1" dirty="0">
                <a:solidFill>
                  <a:schemeClr val="accent5">
                    <a:lumMod val="75000"/>
                  </a:schemeClr>
                </a:solidFill>
              </a:rPr>
              <a:t> </a:t>
            </a:r>
            <a:endParaRPr lang="de-DE" b="1" dirty="0">
              <a:solidFill>
                <a:schemeClr val="accent5">
                  <a:lumMod val="75000"/>
                </a:schemeClr>
              </a:solidFill>
            </a:endParaRPr>
          </a:p>
          <a:p>
            <a:r>
              <a:rPr lang="tr-TR" b="1" dirty="0">
                <a:solidFill>
                  <a:schemeClr val="accent5">
                    <a:lumMod val="75000"/>
                  </a:schemeClr>
                </a:solidFill>
              </a:rPr>
              <a:t>D</a:t>
            </a:r>
            <a:r>
              <a:rPr lang="nn-NO" b="1" dirty="0">
                <a:solidFill>
                  <a:schemeClr val="accent5">
                    <a:lumMod val="75000"/>
                  </a:schemeClr>
                </a:solidFill>
              </a:rPr>
              <a:t>uygusal </a:t>
            </a:r>
            <a:r>
              <a:rPr lang="tr-TR" b="1" dirty="0">
                <a:solidFill>
                  <a:schemeClr val="accent5">
                    <a:lumMod val="75000"/>
                  </a:schemeClr>
                </a:solidFill>
              </a:rPr>
              <a:t>K</a:t>
            </a:r>
            <a:r>
              <a:rPr lang="nn-NO" b="1" dirty="0">
                <a:solidFill>
                  <a:schemeClr val="accent5">
                    <a:lumMod val="75000"/>
                  </a:schemeClr>
                </a:solidFill>
              </a:rPr>
              <a:t>ararlılık</a:t>
            </a:r>
            <a:r>
              <a:rPr lang="tr-TR" b="1" dirty="0">
                <a:solidFill>
                  <a:schemeClr val="accent5">
                    <a:lumMod val="75000"/>
                  </a:schemeClr>
                </a:solidFill>
              </a:rPr>
              <a:t>:</a:t>
            </a:r>
            <a:r>
              <a:rPr lang="nn-NO" b="1" dirty="0">
                <a:solidFill>
                  <a:schemeClr val="accent5">
                    <a:lumMod val="75000"/>
                  </a:schemeClr>
                </a:solidFill>
              </a:rPr>
              <a:t> </a:t>
            </a:r>
            <a:r>
              <a:rPr lang="nn-NO" i="1" dirty="0"/>
              <a:t>(olumlu) Sakin, kendine</a:t>
            </a:r>
            <a:r>
              <a:rPr lang="tr-TR" i="1" dirty="0"/>
              <a:t> güvenen, kendini güvende hisseden </a:t>
            </a:r>
            <a:r>
              <a:rPr lang="es-ES" i="1" dirty="0"/>
              <a:t>ya da (olumsuz) sinirli, bunalımlı ve</a:t>
            </a:r>
            <a:r>
              <a:rPr lang="tr-TR" i="1" dirty="0"/>
              <a:t> kendini güvende hissetmeyen bireyleri tanımlayan bir kişilik boyutu.</a:t>
            </a:r>
          </a:p>
          <a:p>
            <a:endParaRPr lang="tr-TR" i="1" dirty="0"/>
          </a:p>
          <a:p>
            <a:r>
              <a:rPr lang="tr-TR" b="1" dirty="0">
                <a:solidFill>
                  <a:schemeClr val="accent5">
                    <a:lumMod val="75000"/>
                  </a:schemeClr>
                </a:solidFill>
              </a:rPr>
              <a:t>Deneyime Açıklık: </a:t>
            </a:r>
            <a:r>
              <a:rPr lang="tr-TR" i="1" dirty="0"/>
              <a:t>Hayal gücü, duygusallık ve meraklılık açısından bireyleri değerlendiren bir kişilik boyutu.</a:t>
            </a:r>
            <a:endParaRPr lang="tr-TR" dirty="0"/>
          </a:p>
          <a:p>
            <a:pPr lvl="1"/>
            <a:endParaRPr lang="tr-TR" dirty="0"/>
          </a:p>
          <a:p>
            <a:pPr>
              <a:buNone/>
            </a:pPr>
            <a:endParaRPr lang="de-DE" dirty="0"/>
          </a:p>
        </p:txBody>
      </p:sp>
      <p:pic>
        <p:nvPicPr>
          <p:cNvPr id="4" name="Picture 2" descr="https://lh5.googleusercontent.com/e6q89a8ivyhOZq_t3HXhYvs7-5vJm21DJLg2dKjtM31C98qX_uvny1Exe-A3eaJ2C0R9qKJgl17KuDTBUbr0Fop9buq_sjMsplAdphqZhagrACPRALMMpQ7RtujpJtK8AHSL2_99MzhMGGNGFNqO0Nx-f3xYT9iUi7if6EjMsZW_nDG-VhGzskZOFA"/>
          <p:cNvPicPr>
            <a:picLocks noChangeAspect="1" noChangeArrowheads="1"/>
          </p:cNvPicPr>
          <p:nvPr/>
        </p:nvPicPr>
        <p:blipFill>
          <a:blip r:embed="rId2" cstate="print"/>
          <a:srcRect/>
          <a:stretch>
            <a:fillRect/>
          </a:stretch>
        </p:blipFill>
        <p:spPr bwMode="auto">
          <a:xfrm>
            <a:off x="107504" y="0"/>
            <a:ext cx="8712968" cy="1278192"/>
          </a:xfrm>
          <a:prstGeom prst="rect">
            <a:avLst/>
          </a:prstGeom>
          <a:noFill/>
        </p:spPr>
      </p:pic>
      <p:sp>
        <p:nvSpPr>
          <p:cNvPr id="5" name="Rechteck 4"/>
          <p:cNvSpPr/>
          <p:nvPr/>
        </p:nvSpPr>
        <p:spPr>
          <a:xfrm>
            <a:off x="2645030" y="332656"/>
            <a:ext cx="3853940" cy="369332"/>
          </a:xfrm>
          <a:prstGeom prst="rect">
            <a:avLst/>
          </a:prstGeom>
        </p:spPr>
        <p:txBody>
          <a:bodyPr wrap="square">
            <a:spAutoFit/>
          </a:bodyPr>
          <a:lstStyle/>
          <a:p>
            <a:r>
              <a:rPr lang="de-DE" i="1" dirty="0"/>
              <a:t>Her </a:t>
            </a:r>
            <a:r>
              <a:rPr lang="de-DE" i="1" dirty="0" err="1"/>
              <a:t>şey</a:t>
            </a:r>
            <a:r>
              <a:rPr lang="de-DE" i="1" dirty="0"/>
              <a:t> </a:t>
            </a:r>
            <a:r>
              <a:rPr lang="de-DE" i="1" dirty="0" err="1"/>
              <a:t>kendini</a:t>
            </a:r>
            <a:r>
              <a:rPr lang="de-DE" i="1" dirty="0"/>
              <a:t> </a:t>
            </a:r>
            <a:r>
              <a:rPr lang="de-DE" i="1" dirty="0" err="1"/>
              <a:t>keşfetmekle</a:t>
            </a:r>
            <a:r>
              <a:rPr lang="de-DE" i="1" dirty="0"/>
              <a:t> </a:t>
            </a:r>
            <a:r>
              <a:rPr lang="de-DE" i="1" dirty="0" err="1"/>
              <a:t>başlar</a:t>
            </a:r>
            <a:endParaRPr lang="de-DE"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107504" y="0"/>
            <a:ext cx="7817296" cy="1196752"/>
          </a:xfrm>
        </p:spPr>
        <p:txBody>
          <a:bodyPr/>
          <a:lstStyle/>
          <a:p>
            <a:endParaRPr lang="de-DE" dirty="0"/>
          </a:p>
        </p:txBody>
      </p:sp>
      <p:pic>
        <p:nvPicPr>
          <p:cNvPr id="4" name="Picture 2" descr="https://lh5.googleusercontent.com/e6q89a8ivyhOZq_t3HXhYvs7-5vJm21DJLg2dKjtM31C98qX_uvny1Exe-A3eaJ2C0R9qKJgl17KuDTBUbr0Fop9buq_sjMsplAdphqZhagrACPRALMMpQ7RtujpJtK8AHSL2_99MzhMGGNGFNqO0Nx-f3xYT9iUi7if6EjMsZW_nDG-VhGzskZOFA"/>
          <p:cNvPicPr>
            <a:picLocks noChangeAspect="1" noChangeArrowheads="1"/>
          </p:cNvPicPr>
          <p:nvPr/>
        </p:nvPicPr>
        <p:blipFill>
          <a:blip r:embed="rId2" cstate="print"/>
          <a:srcRect/>
          <a:stretch>
            <a:fillRect/>
          </a:stretch>
        </p:blipFill>
        <p:spPr bwMode="auto">
          <a:xfrm>
            <a:off x="107504" y="0"/>
            <a:ext cx="8712968" cy="1278192"/>
          </a:xfrm>
          <a:prstGeom prst="rect">
            <a:avLst/>
          </a:prstGeom>
          <a:noFill/>
        </p:spPr>
      </p:pic>
      <p:sp>
        <p:nvSpPr>
          <p:cNvPr id="5" name="Rechteck 4"/>
          <p:cNvSpPr/>
          <p:nvPr/>
        </p:nvSpPr>
        <p:spPr>
          <a:xfrm>
            <a:off x="2645030" y="332656"/>
            <a:ext cx="3853940" cy="369332"/>
          </a:xfrm>
          <a:prstGeom prst="rect">
            <a:avLst/>
          </a:prstGeom>
        </p:spPr>
        <p:txBody>
          <a:bodyPr wrap="square">
            <a:spAutoFit/>
          </a:bodyPr>
          <a:lstStyle/>
          <a:p>
            <a:r>
              <a:rPr lang="de-DE" i="1" dirty="0"/>
              <a:t>Her </a:t>
            </a:r>
            <a:r>
              <a:rPr lang="de-DE" i="1" dirty="0" err="1"/>
              <a:t>şey</a:t>
            </a:r>
            <a:r>
              <a:rPr lang="de-DE" i="1" dirty="0"/>
              <a:t> </a:t>
            </a:r>
            <a:r>
              <a:rPr lang="de-DE" i="1" dirty="0" err="1"/>
              <a:t>kendini</a:t>
            </a:r>
            <a:r>
              <a:rPr lang="de-DE" i="1" dirty="0"/>
              <a:t> </a:t>
            </a:r>
            <a:r>
              <a:rPr lang="de-DE" i="1" dirty="0" err="1"/>
              <a:t>keşfetmekle</a:t>
            </a:r>
            <a:r>
              <a:rPr lang="de-DE" i="1" dirty="0"/>
              <a:t> </a:t>
            </a:r>
            <a:r>
              <a:rPr lang="de-DE" i="1" dirty="0" err="1"/>
              <a:t>başlar</a:t>
            </a:r>
            <a:endParaRPr lang="de-DE" dirty="0"/>
          </a:p>
        </p:txBody>
      </p:sp>
      <p:sp>
        <p:nvSpPr>
          <p:cNvPr id="7" name="Inhaltsplatzhalter 6">
            <a:extLst>
              <a:ext uri="{FF2B5EF4-FFF2-40B4-BE49-F238E27FC236}">
                <a16:creationId xmlns:a16="http://schemas.microsoft.com/office/drawing/2014/main" id="{9C6268EE-07A7-2349-8547-2424D58659FD}"/>
              </a:ext>
            </a:extLst>
          </p:cNvPr>
          <p:cNvSpPr>
            <a:spLocks noGrp="1"/>
          </p:cNvSpPr>
          <p:nvPr>
            <p:ph sz="quarter" idx="1"/>
          </p:nvPr>
        </p:nvSpPr>
        <p:spPr/>
        <p:txBody>
          <a:bodyPr/>
          <a:lstStyle/>
          <a:p>
            <a:pPr marL="0" indent="0">
              <a:buNone/>
            </a:pPr>
            <a:r>
              <a:rPr lang="de-DE" dirty="0"/>
              <a:t>https://www.youtube.com/watch?v=SztLDXiQqmk</a:t>
            </a:r>
          </a:p>
        </p:txBody>
      </p:sp>
    </p:spTree>
    <p:extLst>
      <p:ext uri="{BB962C8B-B14F-4D97-AF65-F5344CB8AC3E}">
        <p14:creationId xmlns:p14="http://schemas.microsoft.com/office/powerpoint/2010/main" val="33756920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107504" y="0"/>
            <a:ext cx="7817296" cy="1196752"/>
          </a:xfrm>
        </p:spPr>
        <p:txBody>
          <a:bodyPr/>
          <a:lstStyle/>
          <a:p>
            <a:endParaRPr lang="de-DE" dirty="0"/>
          </a:p>
        </p:txBody>
      </p:sp>
      <p:sp>
        <p:nvSpPr>
          <p:cNvPr id="3" name="Inhaltsplatzhalter 2"/>
          <p:cNvSpPr>
            <a:spLocks noGrp="1"/>
          </p:cNvSpPr>
          <p:nvPr>
            <p:ph sz="quarter" idx="1"/>
          </p:nvPr>
        </p:nvSpPr>
        <p:spPr/>
        <p:txBody>
          <a:bodyPr>
            <a:normAutofit fontScale="62500" lnSpcReduction="20000"/>
          </a:bodyPr>
          <a:lstStyle/>
          <a:p>
            <a:pPr algn="ctr">
              <a:buNone/>
            </a:pPr>
            <a:r>
              <a:rPr lang="tr-TR" b="1" dirty="0">
                <a:solidFill>
                  <a:srgbClr val="C00000"/>
                </a:solidFill>
              </a:rPr>
              <a:t>Kişiliğin Ölçülmesi ve Değerlendirilmesi</a:t>
            </a:r>
            <a:endParaRPr lang="de-DE" b="1" dirty="0">
              <a:solidFill>
                <a:srgbClr val="C00000"/>
              </a:solidFill>
            </a:endParaRPr>
          </a:p>
          <a:p>
            <a:pPr marL="0" indent="0">
              <a:buNone/>
            </a:pPr>
            <a:r>
              <a:rPr lang="tr-TR" dirty="0"/>
              <a:t>Kişiliğin ölçülmesi</a:t>
            </a:r>
            <a:r>
              <a:rPr lang="tr-TR" b="1" dirty="0"/>
              <a:t> </a:t>
            </a:r>
            <a:r>
              <a:rPr lang="tr-TR" dirty="0"/>
              <a:t>oldukça güç olup, tüm özelliklerinin belirlenmesi olanaksızdır. Yapılan ölçüm ve değerlendirme çalışmalarında ortalama değerler elde edilir. Dünya’da yaşayan insan sayısı kadar farklı kişilik yapısı bulunduğu söylenebilir. Bu durum parmak izine benzetilebilir. Ancak kişilik özelliklerinin belirlenmesine yönelik yapılan çalışmalarla, bireylerin gösterdikleri ortak özelliklere göre insanların kişilikleri sınıflandırılarak tanımlanmaya çalışılmaktadır. Kişilik ölçen teknikler de, bu özellikler göz önünde bulundurularak geliştirilmiştir. Ancak bunların sonuçlarını yorumlarken, insanların kişilikleri konusunda görüşler ortaya koyarken, temkinli olmalıdır. </a:t>
            </a:r>
            <a:r>
              <a:rPr lang="tr-TR" b="1" dirty="0"/>
              <a:t>Yöntemler;</a:t>
            </a:r>
          </a:p>
          <a:p>
            <a:pPr>
              <a:buNone/>
            </a:pPr>
            <a:endParaRPr lang="tr-TR" dirty="0"/>
          </a:p>
          <a:p>
            <a:pPr marL="457200" indent="-457200">
              <a:buFont typeface="+mj-lt"/>
              <a:buAutoNum type="arabicPeriod"/>
            </a:pPr>
            <a:r>
              <a:rPr lang="tr-TR" b="1" dirty="0">
                <a:solidFill>
                  <a:srgbClr val="C00000"/>
                </a:solidFill>
              </a:rPr>
              <a:t>“Otobiyografik Analiz(Anamnez Yöntemi)”,</a:t>
            </a:r>
          </a:p>
          <a:p>
            <a:pPr marL="457200" indent="-457200">
              <a:buFont typeface="+mj-lt"/>
              <a:buAutoNum type="arabicPeriod"/>
            </a:pPr>
            <a:r>
              <a:rPr lang="tr-TR" b="1" dirty="0">
                <a:solidFill>
                  <a:srgbClr val="C00000"/>
                </a:solidFill>
              </a:rPr>
              <a:t>“İlgi Testleri”,</a:t>
            </a:r>
          </a:p>
          <a:p>
            <a:pPr marL="457200" indent="-457200">
              <a:buFont typeface="+mj-lt"/>
              <a:buAutoNum type="arabicPeriod"/>
            </a:pPr>
            <a:r>
              <a:rPr lang="tr-TR" b="1" dirty="0">
                <a:solidFill>
                  <a:srgbClr val="C00000"/>
                </a:solidFill>
              </a:rPr>
              <a:t>“Görüşme”, </a:t>
            </a:r>
          </a:p>
          <a:p>
            <a:pPr marL="457200" indent="-457200">
              <a:buFont typeface="+mj-lt"/>
              <a:buAutoNum type="arabicPeriod"/>
            </a:pPr>
            <a:r>
              <a:rPr lang="tr-TR" b="1" dirty="0">
                <a:solidFill>
                  <a:srgbClr val="C00000"/>
                </a:solidFill>
              </a:rPr>
              <a:t>“Projektif Testler”, </a:t>
            </a:r>
          </a:p>
          <a:p>
            <a:pPr marL="457200" indent="-457200">
              <a:buFont typeface="+mj-lt"/>
              <a:buAutoNum type="arabicPeriod"/>
            </a:pPr>
            <a:r>
              <a:rPr lang="tr-TR" b="1" dirty="0">
                <a:solidFill>
                  <a:srgbClr val="C00000"/>
                </a:solidFill>
              </a:rPr>
              <a:t>“Serbest Çağrışım”,</a:t>
            </a:r>
          </a:p>
          <a:p>
            <a:pPr marL="457200" indent="-457200">
              <a:buFont typeface="+mj-lt"/>
              <a:buAutoNum type="arabicPeriod"/>
            </a:pPr>
            <a:r>
              <a:rPr lang="tr-TR" b="1" dirty="0">
                <a:solidFill>
                  <a:srgbClr val="C00000"/>
                </a:solidFill>
              </a:rPr>
              <a:t>“Gözlem”, </a:t>
            </a:r>
          </a:p>
          <a:p>
            <a:pPr marL="457200" indent="-457200">
              <a:buFont typeface="+mj-lt"/>
              <a:buAutoNum type="arabicPeriod"/>
            </a:pPr>
            <a:r>
              <a:rPr lang="tr-TR" b="1" dirty="0">
                <a:solidFill>
                  <a:srgbClr val="C00000"/>
                </a:solidFill>
              </a:rPr>
              <a:t>“Kişilik Envanterleri”, </a:t>
            </a:r>
          </a:p>
          <a:p>
            <a:pPr marL="457200" indent="-457200">
              <a:buFont typeface="+mj-lt"/>
              <a:buAutoNum type="arabicPeriod"/>
            </a:pPr>
            <a:r>
              <a:rPr lang="tr-TR" b="1" dirty="0">
                <a:solidFill>
                  <a:srgbClr val="C00000"/>
                </a:solidFill>
              </a:rPr>
              <a:t>“Dereceleme Yöntemi”, </a:t>
            </a:r>
          </a:p>
          <a:p>
            <a:pPr algn="ctr">
              <a:buNone/>
            </a:pPr>
            <a:endParaRPr lang="de-DE" dirty="0"/>
          </a:p>
        </p:txBody>
      </p:sp>
      <p:pic>
        <p:nvPicPr>
          <p:cNvPr id="4" name="Picture 2" descr="https://lh5.googleusercontent.com/e6q89a8ivyhOZq_t3HXhYvs7-5vJm21DJLg2dKjtM31C98qX_uvny1Exe-A3eaJ2C0R9qKJgl17KuDTBUbr0Fop9buq_sjMsplAdphqZhagrACPRALMMpQ7RtujpJtK8AHSL2_99MzhMGGNGFNqO0Nx-f3xYT9iUi7if6EjMsZW_nDG-VhGzskZOFA"/>
          <p:cNvPicPr>
            <a:picLocks noChangeAspect="1" noChangeArrowheads="1"/>
          </p:cNvPicPr>
          <p:nvPr/>
        </p:nvPicPr>
        <p:blipFill>
          <a:blip r:embed="rId2" cstate="print"/>
          <a:srcRect/>
          <a:stretch>
            <a:fillRect/>
          </a:stretch>
        </p:blipFill>
        <p:spPr bwMode="auto">
          <a:xfrm>
            <a:off x="107504" y="0"/>
            <a:ext cx="8712968" cy="1278192"/>
          </a:xfrm>
          <a:prstGeom prst="rect">
            <a:avLst/>
          </a:prstGeom>
          <a:noFill/>
        </p:spPr>
      </p:pic>
      <p:sp>
        <p:nvSpPr>
          <p:cNvPr id="5" name="Rechteck 4"/>
          <p:cNvSpPr/>
          <p:nvPr/>
        </p:nvSpPr>
        <p:spPr>
          <a:xfrm>
            <a:off x="2645030" y="332656"/>
            <a:ext cx="3853940" cy="369332"/>
          </a:xfrm>
          <a:prstGeom prst="rect">
            <a:avLst/>
          </a:prstGeom>
        </p:spPr>
        <p:txBody>
          <a:bodyPr wrap="square">
            <a:spAutoFit/>
          </a:bodyPr>
          <a:lstStyle/>
          <a:p>
            <a:r>
              <a:rPr lang="de-DE" i="1" dirty="0"/>
              <a:t>Her </a:t>
            </a:r>
            <a:r>
              <a:rPr lang="de-DE" i="1" dirty="0" err="1"/>
              <a:t>şey</a:t>
            </a:r>
            <a:r>
              <a:rPr lang="de-DE" i="1" dirty="0"/>
              <a:t> </a:t>
            </a:r>
            <a:r>
              <a:rPr lang="de-DE" i="1" dirty="0" err="1"/>
              <a:t>kendini</a:t>
            </a:r>
            <a:r>
              <a:rPr lang="de-DE" i="1" dirty="0"/>
              <a:t> </a:t>
            </a:r>
            <a:r>
              <a:rPr lang="de-DE" i="1" dirty="0" err="1"/>
              <a:t>keşfetmekle</a:t>
            </a:r>
            <a:r>
              <a:rPr lang="de-DE" i="1" dirty="0"/>
              <a:t> </a:t>
            </a:r>
            <a:r>
              <a:rPr lang="de-DE" i="1" dirty="0" err="1"/>
              <a:t>başlar</a:t>
            </a:r>
            <a:endParaRPr lang="de-DE"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Nereus">
  <a:themeElements>
    <a:clrScheme name="Nereus">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Nereus">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Nereus">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0</TotalTime>
  <Words>1456</Words>
  <Application>Microsoft Office PowerPoint</Application>
  <PresentationFormat>Bildschirmpräsentation (4:3)</PresentationFormat>
  <Paragraphs>134</Paragraphs>
  <Slides>19</Slides>
  <Notes>0</Notes>
  <HiddenSlides>0</HiddenSlides>
  <MMClips>0</MMClips>
  <ScaleCrop>false</ScaleCrop>
  <HeadingPairs>
    <vt:vector size="6" baseType="variant">
      <vt:variant>
        <vt:lpstr>Verwendete Schriftarten</vt:lpstr>
      </vt:variant>
      <vt:variant>
        <vt:i4>3</vt:i4>
      </vt:variant>
      <vt:variant>
        <vt:lpstr>Design</vt:lpstr>
      </vt:variant>
      <vt:variant>
        <vt:i4>1</vt:i4>
      </vt:variant>
      <vt:variant>
        <vt:lpstr>Folientitel</vt:lpstr>
      </vt:variant>
      <vt:variant>
        <vt:i4>19</vt:i4>
      </vt:variant>
    </vt:vector>
  </HeadingPairs>
  <TitlesOfParts>
    <vt:vector size="23" baseType="lpstr">
      <vt:lpstr>Century Schoolbook</vt:lpstr>
      <vt:lpstr>Wingdings</vt:lpstr>
      <vt:lpstr>Wingdings 2</vt:lpstr>
      <vt:lpstr>Nereus</vt:lpstr>
      <vt:lpstr> ilişki AnaliZi</vt:lpstr>
      <vt:lpstr>             </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Temel Kisilik Fonsiyonlarimiz</vt:lpstr>
      <vt:lpstr>PowerPoint-Präsentation</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Iliski Analizi</dc:title>
  <dc:creator>Mad31</dc:creator>
  <cp:lastModifiedBy>Ayse Aykin</cp:lastModifiedBy>
  <cp:revision>5</cp:revision>
  <dcterms:created xsi:type="dcterms:W3CDTF">2022-10-02T08:55:57Z</dcterms:created>
  <dcterms:modified xsi:type="dcterms:W3CDTF">2022-10-03T17:20:54Z</dcterms:modified>
</cp:coreProperties>
</file>