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sldIdLst>
    <p:sldId id="256" r:id="rId2"/>
    <p:sldId id="261" r:id="rId3"/>
    <p:sldId id="257" r:id="rId4"/>
    <p:sldId id="259" r:id="rId5"/>
    <p:sldId id="265" r:id="rId6"/>
    <p:sldId id="263" r:id="rId7"/>
    <p:sldId id="264" r:id="rId8"/>
    <p:sldId id="266" r:id="rId9"/>
    <p:sldId id="258" r:id="rId10"/>
    <p:sldId id="271" r:id="rId11"/>
    <p:sldId id="272" r:id="rId12"/>
    <p:sldId id="260" r:id="rId13"/>
    <p:sldId id="276" r:id="rId14"/>
    <p:sldId id="275" r:id="rId15"/>
    <p:sldId id="274" r:id="rId16"/>
    <p:sldId id="26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8D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60"/>
    <p:restoredTop sz="94677"/>
  </p:normalViewPr>
  <p:slideViewPr>
    <p:cSldViewPr snapToGrid="0">
      <p:cViewPr varScale="1">
        <p:scale>
          <a:sx n="65" d="100"/>
          <a:sy n="65" d="100"/>
        </p:scale>
        <p:origin x="224" y="9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ül Dznl" userId="638e59882f507ec6" providerId="Windows Live" clId="Web-{8CC894EE-CDF4-4843-9A06-054C6F283A07}"/>
    <pc:docChg chg="modSld">
      <pc:chgData name="Betül Dznl" userId="638e59882f507ec6" providerId="Windows Live" clId="Web-{8CC894EE-CDF4-4843-9A06-054C6F283A07}" dt="2021-01-21T09:04:37.825" v="16" actId="20577"/>
      <pc:docMkLst>
        <pc:docMk/>
      </pc:docMkLst>
      <pc:sldChg chg="modSp">
        <pc:chgData name="Betül Dznl" userId="638e59882f507ec6" providerId="Windows Live" clId="Web-{8CC894EE-CDF4-4843-9A06-054C6F283A07}" dt="2021-01-21T09:04:37.825" v="16" actId="20577"/>
        <pc:sldMkLst>
          <pc:docMk/>
          <pc:sldMk cId="109857222" sldId="256"/>
        </pc:sldMkLst>
        <pc:spChg chg="mod">
          <ac:chgData name="Betül Dznl" userId="638e59882f507ec6" providerId="Windows Live" clId="Web-{8CC894EE-CDF4-4843-9A06-054C6F283A07}" dt="2021-01-21T09:04:31.434" v="12" actId="20577"/>
          <ac:spMkLst>
            <pc:docMk/>
            <pc:sldMk cId="109857222" sldId="256"/>
            <ac:spMk id="2" creationId="{00000000-0000-0000-0000-000000000000}"/>
          </ac:spMkLst>
        </pc:spChg>
        <pc:spChg chg="mod">
          <ac:chgData name="Betül Dznl" userId="638e59882f507ec6" providerId="Windows Live" clId="Web-{8CC894EE-CDF4-4843-9A06-054C6F283A07}" dt="2021-01-21T09:04:37.825" v="16" actId="20577"/>
          <ac:spMkLst>
            <pc:docMk/>
            <pc:sldMk cId="109857222" sldId="256"/>
            <ac:spMk id="3" creationId="{00000000-0000-0000-0000-000000000000}"/>
          </ac:spMkLst>
        </pc:spChg>
      </pc:sldChg>
    </pc:docChg>
  </pc:docChgLst>
  <pc:docChgLst>
    <pc:chgData name="Betül Dznl" userId="638e59882f507ec6" providerId="Windows Live" clId="Web-{D04AB7DE-CC5C-496D-8436-F1021D0CA72F}"/>
    <pc:docChg chg="addSld modSld">
      <pc:chgData name="Betül Dznl" userId="638e59882f507ec6" providerId="Windows Live" clId="Web-{D04AB7DE-CC5C-496D-8436-F1021D0CA72F}" dt="2021-04-16T07:04:34.859" v="206"/>
      <pc:docMkLst>
        <pc:docMk/>
      </pc:docMkLst>
      <pc:sldChg chg="modSp">
        <pc:chgData name="Betül Dznl" userId="638e59882f507ec6" providerId="Windows Live" clId="Web-{D04AB7DE-CC5C-496D-8436-F1021D0CA72F}" dt="2021-04-16T06:57:54.678" v="0" actId="1076"/>
        <pc:sldMkLst>
          <pc:docMk/>
          <pc:sldMk cId="1125623066" sldId="276"/>
        </pc:sldMkLst>
        <pc:spChg chg="mod">
          <ac:chgData name="Betül Dznl" userId="638e59882f507ec6" providerId="Windows Live" clId="Web-{D04AB7DE-CC5C-496D-8436-F1021D0CA72F}" dt="2021-04-16T06:57:54.678" v="0" actId="1076"/>
          <ac:spMkLst>
            <pc:docMk/>
            <pc:sldMk cId="1125623066" sldId="276"/>
            <ac:spMk id="3" creationId="{8304E9DB-3CCA-49BB-B824-F86800C5E42C}"/>
          </ac:spMkLst>
        </pc:spChg>
      </pc:sldChg>
      <pc:sldChg chg="addSp modSp new mod setBg">
        <pc:chgData name="Betül Dznl" userId="638e59882f507ec6" providerId="Windows Live" clId="Web-{D04AB7DE-CC5C-496D-8436-F1021D0CA72F}" dt="2021-04-16T07:04:34.859" v="206"/>
        <pc:sldMkLst>
          <pc:docMk/>
          <pc:sldMk cId="2203384950" sldId="277"/>
        </pc:sldMkLst>
        <pc:spChg chg="mod">
          <ac:chgData name="Betül Dznl" userId="638e59882f507ec6" providerId="Windows Live" clId="Web-{D04AB7DE-CC5C-496D-8436-F1021D0CA72F}" dt="2021-04-16T07:04:34.859" v="206"/>
          <ac:spMkLst>
            <pc:docMk/>
            <pc:sldMk cId="2203384950" sldId="277"/>
            <ac:spMk id="2" creationId="{33EB651B-5D32-42B7-BB82-F86EB104E751}"/>
          </ac:spMkLst>
        </pc:spChg>
        <pc:spChg chg="mod">
          <ac:chgData name="Betül Dznl" userId="638e59882f507ec6" providerId="Windows Live" clId="Web-{D04AB7DE-CC5C-496D-8436-F1021D0CA72F}" dt="2021-04-16T07:04:34.859" v="206"/>
          <ac:spMkLst>
            <pc:docMk/>
            <pc:sldMk cId="2203384950" sldId="277"/>
            <ac:spMk id="3" creationId="{F6DC4A1F-45DB-4759-9B5E-9422E86A5E49}"/>
          </ac:spMkLst>
        </pc:spChg>
        <pc:spChg chg="add">
          <ac:chgData name="Betül Dznl" userId="638e59882f507ec6" providerId="Windows Live" clId="Web-{D04AB7DE-CC5C-496D-8436-F1021D0CA72F}" dt="2021-04-16T07:04:34.859" v="206"/>
          <ac:spMkLst>
            <pc:docMk/>
            <pc:sldMk cId="2203384950" sldId="277"/>
            <ac:spMk id="10" creationId="{F4C0B10B-D2C4-4A54-AFAD-3D27DF88BB37}"/>
          </ac:spMkLst>
        </pc:spChg>
        <pc:grpChg chg="add">
          <ac:chgData name="Betül Dznl" userId="638e59882f507ec6" providerId="Windows Live" clId="Web-{D04AB7DE-CC5C-496D-8436-F1021D0CA72F}" dt="2021-04-16T07:04:34.859" v="206"/>
          <ac:grpSpMkLst>
            <pc:docMk/>
            <pc:sldMk cId="2203384950" sldId="277"/>
            <ac:grpSpMk id="12" creationId="{B6BADB90-C74B-40D6-86DC-503F65FCE8DC}"/>
          </ac:grpSpMkLst>
        </pc:grpChg>
        <pc:picChg chg="add mod">
          <ac:chgData name="Betül Dznl" userId="638e59882f507ec6" providerId="Windows Live" clId="Web-{D04AB7DE-CC5C-496D-8436-F1021D0CA72F}" dt="2021-04-16T07:04:34.859" v="206"/>
          <ac:picMkLst>
            <pc:docMk/>
            <pc:sldMk cId="2203384950" sldId="277"/>
            <ac:picMk id="5" creationId="{7266F6A2-DF59-4780-81FE-8B71AC73068A}"/>
          </ac:picMkLst>
        </pc:picChg>
      </pc:sldChg>
    </pc:docChg>
  </pc:docChgLst>
  <pc:docChgLst>
    <pc:chgData name="Betül Dznl" userId="638e59882f507ec6" providerId="Windows Live" clId="Web-{88310579-2C33-458B-8435-2662F22A657B}"/>
    <pc:docChg chg="addSld delSld modSld sldOrd addMainMaster delMainMaster">
      <pc:chgData name="Betül Dznl" userId="638e59882f507ec6" providerId="Windows Live" clId="Web-{88310579-2C33-458B-8435-2662F22A657B}" dt="2021-01-21T08:31:08.100" v="546"/>
      <pc:docMkLst>
        <pc:docMk/>
      </pc:docMkLst>
      <pc:sldChg chg="delSp modSp mod modClrScheme delDesignElem chgLayout">
        <pc:chgData name="Betül Dznl" userId="638e59882f507ec6" providerId="Windows Live" clId="Web-{88310579-2C33-458B-8435-2662F22A657B}" dt="2021-01-21T08:31:08.100" v="546"/>
        <pc:sldMkLst>
          <pc:docMk/>
          <pc:sldMk cId="109857222" sldId="256"/>
        </pc:sldMkLst>
        <pc:spChg chg="mod ord">
          <ac:chgData name="Betül Dznl" userId="638e59882f507ec6" providerId="Windows Live" clId="Web-{88310579-2C33-458B-8435-2662F22A657B}" dt="2021-01-21T08:31:08.100" v="546"/>
          <ac:spMkLst>
            <pc:docMk/>
            <pc:sldMk cId="109857222" sldId="256"/>
            <ac:spMk id="2" creationId="{00000000-0000-0000-0000-000000000000}"/>
          </ac:spMkLst>
        </pc:spChg>
        <pc:spChg chg="mod ord">
          <ac:chgData name="Betül Dznl" userId="638e59882f507ec6" providerId="Windows Live" clId="Web-{88310579-2C33-458B-8435-2662F22A657B}" dt="2021-01-21T08:31:08.100" v="546"/>
          <ac:spMkLst>
            <pc:docMk/>
            <pc:sldMk cId="109857222" sldId="256"/>
            <ac:spMk id="3" creationId="{00000000-0000-0000-0000-000000000000}"/>
          </ac:spMkLst>
        </pc:spChg>
        <pc:spChg chg="del">
          <ac:chgData name="Betül Dznl" userId="638e59882f507ec6" providerId="Windows Live" clId="Web-{88310579-2C33-458B-8435-2662F22A657B}" dt="2021-01-21T08:30:28.005" v="544"/>
          <ac:spMkLst>
            <pc:docMk/>
            <pc:sldMk cId="109857222" sldId="256"/>
            <ac:spMk id="8" creationId="{55666830-9A19-4E01-8505-D6C7F9AC5665}"/>
          </ac:spMkLst>
        </pc:spChg>
        <pc:spChg chg="del">
          <ac:chgData name="Betül Dznl" userId="638e59882f507ec6" providerId="Windows Live" clId="Web-{88310579-2C33-458B-8435-2662F22A657B}" dt="2021-01-21T08:30:28.005" v="544"/>
          <ac:spMkLst>
            <pc:docMk/>
            <pc:sldMk cId="109857222" sldId="256"/>
            <ac:spMk id="9" creationId="{AE9FC877-7FB6-4D22-9988-35420644E202}"/>
          </ac:spMkLst>
        </pc:spChg>
        <pc:spChg chg="del">
          <ac:chgData name="Betül Dznl" userId="638e59882f507ec6" providerId="Windows Live" clId="Web-{88310579-2C33-458B-8435-2662F22A657B}" dt="2021-01-21T08:30:28.005" v="544"/>
          <ac:spMkLst>
            <pc:docMk/>
            <pc:sldMk cId="109857222" sldId="256"/>
            <ac:spMk id="11" creationId="{E41809D1-F12E-46BB-B804-5F209D325E8B}"/>
          </ac:spMkLst>
        </pc:spChg>
        <pc:spChg chg="del">
          <ac:chgData name="Betül Dznl" userId="638e59882f507ec6" providerId="Windows Live" clId="Web-{88310579-2C33-458B-8435-2662F22A657B}" dt="2021-01-21T08:30:28.005" v="544"/>
          <ac:spMkLst>
            <pc:docMk/>
            <pc:sldMk cId="109857222" sldId="256"/>
            <ac:spMk id="13" creationId="{AF2F604E-43BE-4DC3-B983-E071523364F8}"/>
          </ac:spMkLst>
        </pc:spChg>
        <pc:spChg chg="del">
          <ac:chgData name="Betül Dznl" userId="638e59882f507ec6" providerId="Windows Live" clId="Web-{88310579-2C33-458B-8435-2662F22A657B}" dt="2021-01-21T08:30:28.005" v="544"/>
          <ac:spMkLst>
            <pc:docMk/>
            <pc:sldMk cId="109857222" sldId="256"/>
            <ac:spMk id="18" creationId="{08C9B587-E65E-4B52-B37C-ABEBB6E87928}"/>
          </ac:spMkLst>
        </pc:spChg>
      </pc:sldChg>
      <pc:sldChg chg="delSp mod modClrScheme delDesignElem chgLayout">
        <pc:chgData name="Betül Dznl" userId="638e59882f507ec6" providerId="Windows Live" clId="Web-{88310579-2C33-458B-8435-2662F22A657B}" dt="2021-01-21T08:31:08.100" v="546"/>
        <pc:sldMkLst>
          <pc:docMk/>
          <pc:sldMk cId="2529504464" sldId="257"/>
        </pc:sldMkLst>
        <pc:spChg chg="del">
          <ac:chgData name="Betül Dznl" userId="638e59882f507ec6" providerId="Windows Live" clId="Web-{88310579-2C33-458B-8435-2662F22A657B}" dt="2021-01-21T08:30:28.005" v="544"/>
          <ac:spMkLst>
            <pc:docMk/>
            <pc:sldMk cId="2529504464" sldId="257"/>
            <ac:spMk id="8" creationId="{B670DBD5-770C-4383-9F54-5B86E86BD5BB}"/>
          </ac:spMkLst>
        </pc:spChg>
      </pc:sldChg>
      <pc:sldChg chg="delSp modSp mod modClrScheme delDesignElem chgLayout">
        <pc:chgData name="Betül Dznl" userId="638e59882f507ec6" providerId="Windows Live" clId="Web-{88310579-2C33-458B-8435-2662F22A657B}" dt="2021-01-21T08:31:08.100" v="546"/>
        <pc:sldMkLst>
          <pc:docMk/>
          <pc:sldMk cId="82185793" sldId="258"/>
        </pc:sldMkLst>
        <pc:spChg chg="del">
          <ac:chgData name="Betül Dznl" userId="638e59882f507ec6" providerId="Windows Live" clId="Web-{88310579-2C33-458B-8435-2662F22A657B}" dt="2021-01-21T08:30:28.005" v="544"/>
          <ac:spMkLst>
            <pc:docMk/>
            <pc:sldMk cId="82185793" sldId="258"/>
            <ac:spMk id="8" creationId="{B670DBD5-770C-4383-9F54-5B86E86BD5BB}"/>
          </ac:spMkLst>
        </pc:spChg>
        <pc:picChg chg="mod ord">
          <ac:chgData name="Betül Dznl" userId="638e59882f507ec6" providerId="Windows Live" clId="Web-{88310579-2C33-458B-8435-2662F22A657B}" dt="2021-01-21T08:31:08.100" v="546"/>
          <ac:picMkLst>
            <pc:docMk/>
            <pc:sldMk cId="82185793" sldId="258"/>
            <ac:picMk id="4" creationId="{92B1555A-7C7F-4452-AAB2-E9A07B5282E6}"/>
          </ac:picMkLst>
        </pc:picChg>
      </pc:sldChg>
      <pc:sldChg chg="delSp modSp mod modClrScheme delDesignElem chgLayout">
        <pc:chgData name="Betül Dznl" userId="638e59882f507ec6" providerId="Windows Live" clId="Web-{88310579-2C33-458B-8435-2662F22A657B}" dt="2021-01-21T08:31:08.100" v="546"/>
        <pc:sldMkLst>
          <pc:docMk/>
          <pc:sldMk cId="1644062040" sldId="259"/>
        </pc:sldMkLst>
        <pc:spChg chg="mod ord">
          <ac:chgData name="Betül Dznl" userId="638e59882f507ec6" providerId="Windows Live" clId="Web-{88310579-2C33-458B-8435-2662F22A657B}" dt="2021-01-21T08:31:08.100" v="546"/>
          <ac:spMkLst>
            <pc:docMk/>
            <pc:sldMk cId="1644062040" sldId="259"/>
            <ac:spMk id="2" creationId="{18DB6039-D5B8-483C-A7E9-09A3B21E0C09}"/>
          </ac:spMkLst>
        </pc:spChg>
        <pc:spChg chg="del">
          <ac:chgData name="Betül Dznl" userId="638e59882f507ec6" providerId="Windows Live" clId="Web-{88310579-2C33-458B-8435-2662F22A657B}" dt="2021-01-21T08:30:28.005" v="544"/>
          <ac:spMkLst>
            <pc:docMk/>
            <pc:sldMk cId="1644062040" sldId="259"/>
            <ac:spMk id="6" creationId="{E49CC64F-7275-4E33-961B-0C5CDC439875}"/>
          </ac:spMkLst>
        </pc:spChg>
        <pc:picChg chg="mod ord">
          <ac:chgData name="Betül Dznl" userId="638e59882f507ec6" providerId="Windows Live" clId="Web-{88310579-2C33-458B-8435-2662F22A657B}" dt="2021-01-21T08:31:08.100" v="546"/>
          <ac:picMkLst>
            <pc:docMk/>
            <pc:sldMk cId="1644062040" sldId="259"/>
            <ac:picMk id="4" creationId="{0C2AA2B8-7232-4C3B-AA8A-34FB6E7A158E}"/>
          </ac:picMkLst>
        </pc:picChg>
      </pc:sldChg>
      <pc:sldChg chg="addSp delSp modSp mod ord modClrScheme delDesignElem chgLayout">
        <pc:chgData name="Betül Dznl" userId="638e59882f507ec6" providerId="Windows Live" clId="Web-{88310579-2C33-458B-8435-2662F22A657B}" dt="2021-01-21T08:31:08.100" v="546"/>
        <pc:sldMkLst>
          <pc:docMk/>
          <pc:sldMk cId="3907149066" sldId="260"/>
        </pc:sldMkLst>
        <pc:spChg chg="del">
          <ac:chgData name="Betül Dznl" userId="638e59882f507ec6" providerId="Windows Live" clId="Web-{88310579-2C33-458B-8435-2662F22A657B}" dt="2021-01-21T07:58:40.122" v="443"/>
          <ac:spMkLst>
            <pc:docMk/>
            <pc:sldMk cId="3907149066" sldId="260"/>
            <ac:spMk id="9" creationId="{42A4FC2C-047E-45A5-965D-8E1E3BF09BC6}"/>
          </ac:spMkLst>
        </pc:spChg>
        <pc:spChg chg="add del">
          <ac:chgData name="Betül Dznl" userId="638e59882f507ec6" providerId="Windows Live" clId="Web-{88310579-2C33-458B-8435-2662F22A657B}" dt="2021-01-21T08:30:28.005" v="544"/>
          <ac:spMkLst>
            <pc:docMk/>
            <pc:sldMk cId="3907149066" sldId="260"/>
            <ac:spMk id="14" creationId="{B670DBD5-770C-4383-9F54-5B86E86BD5BB}"/>
          </ac:spMkLst>
        </pc:spChg>
        <pc:picChg chg="mod ord">
          <ac:chgData name="Betül Dznl" userId="638e59882f507ec6" providerId="Windows Live" clId="Web-{88310579-2C33-458B-8435-2662F22A657B}" dt="2021-01-21T08:31:08.100" v="546"/>
          <ac:picMkLst>
            <pc:docMk/>
            <pc:sldMk cId="3907149066" sldId="260"/>
            <ac:picMk id="4" creationId="{6B52ED30-2A87-4878-97F0-88101E16269F}"/>
          </ac:picMkLst>
        </pc:picChg>
      </pc:sldChg>
      <pc:sldChg chg="delSp modSp mod modClrScheme delDesignElem chgLayout">
        <pc:chgData name="Betül Dznl" userId="638e59882f507ec6" providerId="Windows Live" clId="Web-{88310579-2C33-458B-8435-2662F22A657B}" dt="2021-01-21T08:31:08.100" v="546"/>
        <pc:sldMkLst>
          <pc:docMk/>
          <pc:sldMk cId="2627150519" sldId="261"/>
        </pc:sldMkLst>
        <pc:spChg chg="mod ord">
          <ac:chgData name="Betül Dznl" userId="638e59882f507ec6" providerId="Windows Live" clId="Web-{88310579-2C33-458B-8435-2662F22A657B}" dt="2021-01-21T08:31:08.100" v="546"/>
          <ac:spMkLst>
            <pc:docMk/>
            <pc:sldMk cId="2627150519" sldId="261"/>
            <ac:spMk id="2" creationId="{863102D6-56CA-4491-B7DD-FAA9DA690484}"/>
          </ac:spMkLst>
        </pc:spChg>
        <pc:spChg chg="mod ord">
          <ac:chgData name="Betül Dznl" userId="638e59882f507ec6" providerId="Windows Live" clId="Web-{88310579-2C33-458B-8435-2662F22A657B}" dt="2021-01-21T08:31:08.100" v="546"/>
          <ac:spMkLst>
            <pc:docMk/>
            <pc:sldMk cId="2627150519" sldId="261"/>
            <ac:spMk id="3" creationId="{A5F5CD7B-21F6-4915-B5EF-AA7802C3B720}"/>
          </ac:spMkLst>
        </pc:spChg>
        <pc:spChg chg="del">
          <ac:chgData name="Betül Dznl" userId="638e59882f507ec6" providerId="Windows Live" clId="Web-{88310579-2C33-458B-8435-2662F22A657B}" dt="2021-01-21T08:30:28.005" v="544"/>
          <ac:spMkLst>
            <pc:docMk/>
            <pc:sldMk cId="2627150519" sldId="261"/>
            <ac:spMk id="24" creationId="{17718681-A12E-49D6-9925-DD7C68176D61}"/>
          </ac:spMkLst>
        </pc:spChg>
        <pc:spChg chg="del">
          <ac:chgData name="Betül Dznl" userId="638e59882f507ec6" providerId="Windows Live" clId="Web-{88310579-2C33-458B-8435-2662F22A657B}" dt="2021-01-21T08:30:28.005" v="544"/>
          <ac:spMkLst>
            <pc:docMk/>
            <pc:sldMk cId="2627150519" sldId="261"/>
            <ac:spMk id="26" creationId="{FBD77573-9EF2-4C35-8285-A1CF6FBB0EA5}"/>
          </ac:spMkLst>
        </pc:spChg>
      </pc:sldChg>
      <pc:sldChg chg="modSp mod modClrScheme chgLayout">
        <pc:chgData name="Betül Dznl" userId="638e59882f507ec6" providerId="Windows Live" clId="Web-{88310579-2C33-458B-8435-2662F22A657B}" dt="2021-01-21T08:31:08.100" v="546"/>
        <pc:sldMkLst>
          <pc:docMk/>
          <pc:sldMk cId="1362853131" sldId="262"/>
        </pc:sldMkLst>
        <pc:spChg chg="mod ord">
          <ac:chgData name="Betül Dznl" userId="638e59882f507ec6" providerId="Windows Live" clId="Web-{88310579-2C33-458B-8435-2662F22A657B}" dt="2021-01-21T08:31:08.100" v="546"/>
          <ac:spMkLst>
            <pc:docMk/>
            <pc:sldMk cId="1362853131" sldId="262"/>
            <ac:spMk id="2" creationId="{F9FC05EB-FD23-416F-A6C5-EEB240B8DEB2}"/>
          </ac:spMkLst>
        </pc:spChg>
        <pc:picChg chg="mod ord">
          <ac:chgData name="Betül Dznl" userId="638e59882f507ec6" providerId="Windows Live" clId="Web-{88310579-2C33-458B-8435-2662F22A657B}" dt="2021-01-21T08:31:08.100" v="546"/>
          <ac:picMkLst>
            <pc:docMk/>
            <pc:sldMk cId="1362853131" sldId="262"/>
            <ac:picMk id="4" creationId="{0295EDC7-2E18-413B-8542-A7590D71968D}"/>
          </ac:picMkLst>
        </pc:picChg>
      </pc:sldChg>
      <pc:sldChg chg="delSp modSp mod modClrScheme delDesignElem chgLayout">
        <pc:chgData name="Betül Dznl" userId="638e59882f507ec6" providerId="Windows Live" clId="Web-{88310579-2C33-458B-8435-2662F22A657B}" dt="2021-01-21T08:31:08.100" v="546"/>
        <pc:sldMkLst>
          <pc:docMk/>
          <pc:sldMk cId="2388724797" sldId="263"/>
        </pc:sldMkLst>
        <pc:spChg chg="mod ord">
          <ac:chgData name="Betül Dznl" userId="638e59882f507ec6" providerId="Windows Live" clId="Web-{88310579-2C33-458B-8435-2662F22A657B}" dt="2021-01-21T08:31:08.100" v="546"/>
          <ac:spMkLst>
            <pc:docMk/>
            <pc:sldMk cId="2388724797" sldId="263"/>
            <ac:spMk id="2" creationId="{1B0108AD-A695-4DFA-969C-C11C59854449}"/>
          </ac:spMkLst>
        </pc:spChg>
        <pc:spChg chg="mod ord">
          <ac:chgData name="Betül Dznl" userId="638e59882f507ec6" providerId="Windows Live" clId="Web-{88310579-2C33-458B-8435-2662F22A657B}" dt="2021-01-21T08:31:08.100" v="546"/>
          <ac:spMkLst>
            <pc:docMk/>
            <pc:sldMk cId="2388724797" sldId="263"/>
            <ac:spMk id="3" creationId="{F5EE6F2C-3C14-41F9-8396-D9DAD2273813}"/>
          </ac:spMkLst>
        </pc:spChg>
        <pc:spChg chg="del">
          <ac:chgData name="Betül Dznl" userId="638e59882f507ec6" providerId="Windows Live" clId="Web-{88310579-2C33-458B-8435-2662F22A657B}" dt="2021-01-21T08:30:28.005" v="544"/>
          <ac:spMkLst>
            <pc:docMk/>
            <pc:sldMk cId="2388724797" sldId="263"/>
            <ac:spMk id="6" creationId="{2B1D4F77-A17C-43D7-B7FA-545148E4E93D}"/>
          </ac:spMkLst>
        </pc:spChg>
      </pc:sldChg>
      <pc:sldChg chg="delSp modSp mod modClrScheme delDesignElem chgLayout">
        <pc:chgData name="Betül Dznl" userId="638e59882f507ec6" providerId="Windows Live" clId="Web-{88310579-2C33-458B-8435-2662F22A657B}" dt="2021-01-21T08:31:08.100" v="546"/>
        <pc:sldMkLst>
          <pc:docMk/>
          <pc:sldMk cId="38679648" sldId="264"/>
        </pc:sldMkLst>
        <pc:spChg chg="mod ord">
          <ac:chgData name="Betül Dznl" userId="638e59882f507ec6" providerId="Windows Live" clId="Web-{88310579-2C33-458B-8435-2662F22A657B}" dt="2021-01-21T08:31:08.100" v="546"/>
          <ac:spMkLst>
            <pc:docMk/>
            <pc:sldMk cId="38679648" sldId="264"/>
            <ac:spMk id="2" creationId="{2443E798-5FBD-4A37-A07F-E52D88A86CDC}"/>
          </ac:spMkLst>
        </pc:spChg>
        <pc:spChg chg="mod ord">
          <ac:chgData name="Betül Dznl" userId="638e59882f507ec6" providerId="Windows Live" clId="Web-{88310579-2C33-458B-8435-2662F22A657B}" dt="2021-01-21T08:31:08.100" v="546"/>
          <ac:spMkLst>
            <pc:docMk/>
            <pc:sldMk cId="38679648" sldId="264"/>
            <ac:spMk id="3" creationId="{8BC9DDE4-8259-47F5-8C2F-C0CFBA40FF3F}"/>
          </ac:spMkLst>
        </pc:spChg>
        <pc:spChg chg="del">
          <ac:chgData name="Betül Dznl" userId="638e59882f507ec6" providerId="Windows Live" clId="Web-{88310579-2C33-458B-8435-2662F22A657B}" dt="2021-01-21T08:30:28.005" v="544"/>
          <ac:spMkLst>
            <pc:docMk/>
            <pc:sldMk cId="38679648" sldId="264"/>
            <ac:spMk id="7" creationId="{F13C74B1-5B17-4795-BED0-7140497B445A}"/>
          </ac:spMkLst>
        </pc:spChg>
        <pc:spChg chg="del">
          <ac:chgData name="Betül Dznl" userId="638e59882f507ec6" providerId="Windows Live" clId="Web-{88310579-2C33-458B-8435-2662F22A657B}" dt="2021-01-21T08:30:28.005" v="544"/>
          <ac:spMkLst>
            <pc:docMk/>
            <pc:sldMk cId="38679648" sldId="264"/>
            <ac:spMk id="11" creationId="{D4974D33-8DC5-464E-8C6D-BE58F0669C17}"/>
          </ac:spMkLst>
        </pc:spChg>
      </pc:sldChg>
      <pc:sldChg chg="delSp modSp mod modClrScheme delDesignElem chgLayout">
        <pc:chgData name="Betül Dznl" userId="638e59882f507ec6" providerId="Windows Live" clId="Web-{88310579-2C33-458B-8435-2662F22A657B}" dt="2021-01-21T08:31:08.100" v="546"/>
        <pc:sldMkLst>
          <pc:docMk/>
          <pc:sldMk cId="2307855950" sldId="265"/>
        </pc:sldMkLst>
        <pc:spChg chg="mod ord">
          <ac:chgData name="Betül Dznl" userId="638e59882f507ec6" providerId="Windows Live" clId="Web-{88310579-2C33-458B-8435-2662F22A657B}" dt="2021-01-21T08:31:08.100" v="546"/>
          <ac:spMkLst>
            <pc:docMk/>
            <pc:sldMk cId="2307855950" sldId="265"/>
            <ac:spMk id="2" creationId="{A32CD57C-2919-4147-A085-13CDEDE493EB}"/>
          </ac:spMkLst>
        </pc:spChg>
        <pc:spChg chg="del">
          <ac:chgData name="Betül Dznl" userId="638e59882f507ec6" providerId="Windows Live" clId="Web-{88310579-2C33-458B-8435-2662F22A657B}" dt="2021-01-21T08:30:28.005" v="544"/>
          <ac:spMkLst>
            <pc:docMk/>
            <pc:sldMk cId="2307855950" sldId="265"/>
            <ac:spMk id="29" creationId="{9B7AD9F6-8CE7-4299-8FC6-328F4DCD3FF9}"/>
          </ac:spMkLst>
        </pc:spChg>
        <pc:spChg chg="del">
          <ac:chgData name="Betül Dznl" userId="638e59882f507ec6" providerId="Windows Live" clId="Web-{88310579-2C33-458B-8435-2662F22A657B}" dt="2021-01-21T08:30:28.005" v="544"/>
          <ac:spMkLst>
            <pc:docMk/>
            <pc:sldMk cId="2307855950" sldId="265"/>
            <ac:spMk id="30" creationId="{F49775AF-8896-43EE-92C6-83497D6DC56F}"/>
          </ac:spMkLst>
        </pc:spChg>
        <pc:picChg chg="mod ord">
          <ac:chgData name="Betül Dznl" userId="638e59882f507ec6" providerId="Windows Live" clId="Web-{88310579-2C33-458B-8435-2662F22A657B}" dt="2021-01-21T08:31:08.100" v="546"/>
          <ac:picMkLst>
            <pc:docMk/>
            <pc:sldMk cId="2307855950" sldId="265"/>
            <ac:picMk id="4" creationId="{A5FFE82D-3587-4692-855C-2A172802F855}"/>
          </ac:picMkLst>
        </pc:picChg>
      </pc:sldChg>
      <pc:sldChg chg="delSp modSp mod modClrScheme delDesignElem chgLayout">
        <pc:chgData name="Betül Dznl" userId="638e59882f507ec6" providerId="Windows Live" clId="Web-{88310579-2C33-458B-8435-2662F22A657B}" dt="2021-01-21T08:31:08.100" v="546"/>
        <pc:sldMkLst>
          <pc:docMk/>
          <pc:sldMk cId="3966734332" sldId="266"/>
        </pc:sldMkLst>
        <pc:spChg chg="mod ord">
          <ac:chgData name="Betül Dznl" userId="638e59882f507ec6" providerId="Windows Live" clId="Web-{88310579-2C33-458B-8435-2662F22A657B}" dt="2021-01-21T08:31:08.100" v="546"/>
          <ac:spMkLst>
            <pc:docMk/>
            <pc:sldMk cId="3966734332" sldId="266"/>
            <ac:spMk id="2" creationId="{C55EAA06-3122-460D-8B34-FF68EBC221AB}"/>
          </ac:spMkLst>
        </pc:spChg>
        <pc:spChg chg="del">
          <ac:chgData name="Betül Dznl" userId="638e59882f507ec6" providerId="Windows Live" clId="Web-{88310579-2C33-458B-8435-2662F22A657B}" dt="2021-01-21T08:30:28.005" v="544"/>
          <ac:spMkLst>
            <pc:docMk/>
            <pc:sldMk cId="3966734332" sldId="266"/>
            <ac:spMk id="45" creationId="{DCD9C319-51C4-4B3F-AEB3-47BB3616FF6F}"/>
          </ac:spMkLst>
        </pc:spChg>
        <pc:picChg chg="mod ord">
          <ac:chgData name="Betül Dznl" userId="638e59882f507ec6" providerId="Windows Live" clId="Web-{88310579-2C33-458B-8435-2662F22A657B}" dt="2021-01-21T08:31:08.100" v="546"/>
          <ac:picMkLst>
            <pc:docMk/>
            <pc:sldMk cId="3966734332" sldId="266"/>
            <ac:picMk id="4" creationId="{E93ED723-E36E-4899-AC5E-52EC5A7FFCBC}"/>
          </ac:picMkLst>
        </pc:picChg>
      </pc:sldChg>
      <pc:sldChg chg="modSp mod ord modClrScheme chgLayout">
        <pc:chgData name="Betül Dznl" userId="638e59882f507ec6" providerId="Windows Live" clId="Web-{88310579-2C33-458B-8435-2662F22A657B}" dt="2021-01-21T08:31:08.100" v="546"/>
        <pc:sldMkLst>
          <pc:docMk/>
          <pc:sldMk cId="4000678803" sldId="267"/>
        </pc:sldMkLst>
        <pc:spChg chg="mod ord">
          <ac:chgData name="Betül Dznl" userId="638e59882f507ec6" providerId="Windows Live" clId="Web-{88310579-2C33-458B-8435-2662F22A657B}" dt="2021-01-21T08:31:08.100" v="546"/>
          <ac:spMkLst>
            <pc:docMk/>
            <pc:sldMk cId="4000678803" sldId="267"/>
            <ac:spMk id="2" creationId="{6EB04EE0-EE03-4875-BE45-4CD34AEFC87A}"/>
          </ac:spMkLst>
        </pc:spChg>
        <pc:spChg chg="mod ord">
          <ac:chgData name="Betül Dznl" userId="638e59882f507ec6" providerId="Windows Live" clId="Web-{88310579-2C33-458B-8435-2662F22A657B}" dt="2021-01-21T08:31:08.100" v="546"/>
          <ac:spMkLst>
            <pc:docMk/>
            <pc:sldMk cId="4000678803" sldId="267"/>
            <ac:spMk id="6" creationId="{3BDFA88C-32E8-4C39-B20F-85A855FB6F4D}"/>
          </ac:spMkLst>
        </pc:spChg>
      </pc:sldChg>
      <pc:sldChg chg="delSp modSp mod modClrScheme delDesignElem chgLayout">
        <pc:chgData name="Betül Dznl" userId="638e59882f507ec6" providerId="Windows Live" clId="Web-{88310579-2C33-458B-8435-2662F22A657B}" dt="2021-01-21T08:31:08.100" v="546"/>
        <pc:sldMkLst>
          <pc:docMk/>
          <pc:sldMk cId="1197433547" sldId="268"/>
        </pc:sldMkLst>
        <pc:spChg chg="mod ord">
          <ac:chgData name="Betül Dznl" userId="638e59882f507ec6" providerId="Windows Live" clId="Web-{88310579-2C33-458B-8435-2662F22A657B}" dt="2021-01-21T08:31:08.100" v="546"/>
          <ac:spMkLst>
            <pc:docMk/>
            <pc:sldMk cId="1197433547" sldId="268"/>
            <ac:spMk id="3" creationId="{656467D5-4AD8-40DB-A0B4-370E4185D85A}"/>
          </ac:spMkLst>
        </pc:spChg>
        <pc:spChg chg="del">
          <ac:chgData name="Betül Dznl" userId="638e59882f507ec6" providerId="Windows Live" clId="Web-{88310579-2C33-458B-8435-2662F22A657B}" dt="2021-01-21T08:30:28.005" v="544"/>
          <ac:spMkLst>
            <pc:docMk/>
            <pc:sldMk cId="1197433547" sldId="268"/>
            <ac:spMk id="15" creationId="{201CC55D-ED54-4C5C-95E6-10947BD1103B}"/>
          </ac:spMkLst>
        </pc:spChg>
        <pc:spChg chg="del">
          <ac:chgData name="Betül Dznl" userId="638e59882f507ec6" providerId="Windows Live" clId="Web-{88310579-2C33-458B-8435-2662F22A657B}" dt="2021-01-21T08:30:28.005" v="544"/>
          <ac:spMkLst>
            <pc:docMk/>
            <pc:sldMk cId="1197433547" sldId="268"/>
            <ac:spMk id="21" creationId="{3873B707-463F-40B0-8227-E8CC6C67EB25}"/>
          </ac:spMkLst>
        </pc:spChg>
        <pc:spChg chg="del">
          <ac:chgData name="Betül Dznl" userId="638e59882f507ec6" providerId="Windows Live" clId="Web-{88310579-2C33-458B-8435-2662F22A657B}" dt="2021-01-21T08:30:28.005" v="544"/>
          <ac:spMkLst>
            <pc:docMk/>
            <pc:sldMk cId="1197433547" sldId="268"/>
            <ac:spMk id="23" creationId="{C13237C8-E62C-4F0D-A318-BD6FB6C2D138}"/>
          </ac:spMkLst>
        </pc:spChg>
        <pc:spChg chg="del">
          <ac:chgData name="Betül Dznl" userId="638e59882f507ec6" providerId="Windows Live" clId="Web-{88310579-2C33-458B-8435-2662F22A657B}" dt="2021-01-21T08:30:28.005" v="544"/>
          <ac:spMkLst>
            <pc:docMk/>
            <pc:sldMk cId="1197433547" sldId="268"/>
            <ac:spMk id="25" creationId="{19C9EAEA-39D0-4B0E-A0EB-51E7B26740B1}"/>
          </ac:spMkLst>
        </pc:spChg>
        <pc:grpChg chg="del">
          <ac:chgData name="Betül Dznl" userId="638e59882f507ec6" providerId="Windows Live" clId="Web-{88310579-2C33-458B-8435-2662F22A657B}" dt="2021-01-21T08:30:28.005" v="544"/>
          <ac:grpSpMkLst>
            <pc:docMk/>
            <pc:sldMk cId="1197433547" sldId="268"/>
            <ac:grpSpMk id="17" creationId="{1DE889C7-FAD6-4397-98E2-05D503484459}"/>
          </ac:grpSpMkLst>
        </pc:grpChg>
        <pc:picChg chg="mod">
          <ac:chgData name="Betül Dznl" userId="638e59882f507ec6" providerId="Windows Live" clId="Web-{88310579-2C33-458B-8435-2662F22A657B}" dt="2021-01-21T07:20:57.404" v="26" actId="1076"/>
          <ac:picMkLst>
            <pc:docMk/>
            <pc:sldMk cId="1197433547" sldId="268"/>
            <ac:picMk id="5" creationId="{22CDE664-5F57-4854-A488-9B3FBE610F6D}"/>
          </ac:picMkLst>
        </pc:picChg>
      </pc:sldChg>
      <pc:sldChg chg="delSp modSp mod ord modClrScheme delDesignElem chgLayout">
        <pc:chgData name="Betül Dznl" userId="638e59882f507ec6" providerId="Windows Live" clId="Web-{88310579-2C33-458B-8435-2662F22A657B}" dt="2021-01-21T08:31:08.100" v="546"/>
        <pc:sldMkLst>
          <pc:docMk/>
          <pc:sldMk cId="194741952" sldId="269"/>
        </pc:sldMkLst>
        <pc:spChg chg="mod ord">
          <ac:chgData name="Betül Dznl" userId="638e59882f507ec6" providerId="Windows Live" clId="Web-{88310579-2C33-458B-8435-2662F22A657B}" dt="2021-01-21T08:31:08.100" v="546"/>
          <ac:spMkLst>
            <pc:docMk/>
            <pc:sldMk cId="194741952" sldId="269"/>
            <ac:spMk id="3" creationId="{DFF0926F-CACE-417D-814A-7DAFB5FD5639}"/>
          </ac:spMkLst>
        </pc:spChg>
        <pc:spChg chg="del">
          <ac:chgData name="Betül Dznl" userId="638e59882f507ec6" providerId="Windows Live" clId="Web-{88310579-2C33-458B-8435-2662F22A657B}" dt="2021-01-21T08:30:28.005" v="544"/>
          <ac:spMkLst>
            <pc:docMk/>
            <pc:sldMk cId="194741952" sldId="269"/>
            <ac:spMk id="12" creationId="{201CC55D-ED54-4C5C-95E6-10947BD1103B}"/>
          </ac:spMkLst>
        </pc:spChg>
        <pc:spChg chg="del">
          <ac:chgData name="Betül Dznl" userId="638e59882f507ec6" providerId="Windows Live" clId="Web-{88310579-2C33-458B-8435-2662F22A657B}" dt="2021-01-21T08:30:28.005" v="544"/>
          <ac:spMkLst>
            <pc:docMk/>
            <pc:sldMk cId="194741952" sldId="269"/>
            <ac:spMk id="18" creationId="{3873B707-463F-40B0-8227-E8CC6C67EB25}"/>
          </ac:spMkLst>
        </pc:spChg>
        <pc:spChg chg="del">
          <ac:chgData name="Betül Dznl" userId="638e59882f507ec6" providerId="Windows Live" clId="Web-{88310579-2C33-458B-8435-2662F22A657B}" dt="2021-01-21T08:30:28.005" v="544"/>
          <ac:spMkLst>
            <pc:docMk/>
            <pc:sldMk cId="194741952" sldId="269"/>
            <ac:spMk id="20" creationId="{C13237C8-E62C-4F0D-A318-BD6FB6C2D138}"/>
          </ac:spMkLst>
        </pc:spChg>
        <pc:spChg chg="del">
          <ac:chgData name="Betül Dznl" userId="638e59882f507ec6" providerId="Windows Live" clId="Web-{88310579-2C33-458B-8435-2662F22A657B}" dt="2021-01-21T08:30:28.005" v="544"/>
          <ac:spMkLst>
            <pc:docMk/>
            <pc:sldMk cId="194741952" sldId="269"/>
            <ac:spMk id="22" creationId="{19C9EAEA-39D0-4B0E-A0EB-51E7B26740B1}"/>
          </ac:spMkLst>
        </pc:spChg>
        <pc:grpChg chg="del">
          <ac:chgData name="Betül Dznl" userId="638e59882f507ec6" providerId="Windows Live" clId="Web-{88310579-2C33-458B-8435-2662F22A657B}" dt="2021-01-21T08:30:28.005" v="544"/>
          <ac:grpSpMkLst>
            <pc:docMk/>
            <pc:sldMk cId="194741952" sldId="269"/>
            <ac:grpSpMk id="14" creationId="{1DE889C7-FAD6-4397-98E2-05D503484459}"/>
          </ac:grpSpMkLst>
        </pc:grpChg>
      </pc:sldChg>
      <pc:sldChg chg="addSp delSp modSp mod modClrScheme delDesignElem chgLayout">
        <pc:chgData name="Betül Dznl" userId="638e59882f507ec6" providerId="Windows Live" clId="Web-{88310579-2C33-458B-8435-2662F22A657B}" dt="2021-01-21T08:31:08.100" v="546"/>
        <pc:sldMkLst>
          <pc:docMk/>
          <pc:sldMk cId="3532695554" sldId="271"/>
        </pc:sldMkLst>
        <pc:spChg chg="mod ord">
          <ac:chgData name="Betül Dznl" userId="638e59882f507ec6" providerId="Windows Live" clId="Web-{88310579-2C33-458B-8435-2662F22A657B}" dt="2021-01-21T08:31:08.100" v="546"/>
          <ac:spMkLst>
            <pc:docMk/>
            <pc:sldMk cId="3532695554" sldId="271"/>
            <ac:spMk id="2" creationId="{ACF1ABA2-A0A6-43CA-9CE2-697FBED8B91E}"/>
          </ac:spMkLst>
        </pc:spChg>
        <pc:spChg chg="mod ord">
          <ac:chgData name="Betül Dznl" userId="638e59882f507ec6" providerId="Windows Live" clId="Web-{88310579-2C33-458B-8435-2662F22A657B}" dt="2021-01-21T08:31:08.100" v="546"/>
          <ac:spMkLst>
            <pc:docMk/>
            <pc:sldMk cId="3532695554" sldId="271"/>
            <ac:spMk id="3" creationId="{A7D3B28C-71D6-42F1-AE4F-FF8C409DC851}"/>
          </ac:spMkLst>
        </pc:spChg>
        <pc:spChg chg="add mod topLvl">
          <ac:chgData name="Betül Dznl" userId="638e59882f507ec6" providerId="Windows Live" clId="Web-{88310579-2C33-458B-8435-2662F22A657B}" dt="2021-01-21T07:37:21.653" v="166"/>
          <ac:spMkLst>
            <pc:docMk/>
            <pc:sldMk cId="3532695554" sldId="271"/>
            <ac:spMk id="4" creationId="{988E0272-5EDE-4A84-95E4-B75DF79E09C3}"/>
          </ac:spMkLst>
        </pc:spChg>
        <pc:spChg chg="add del">
          <ac:chgData name="Betül Dznl" userId="638e59882f507ec6" providerId="Windows Live" clId="Web-{88310579-2C33-458B-8435-2662F22A657B}" dt="2021-01-21T07:33:54.094" v="150"/>
          <ac:spMkLst>
            <pc:docMk/>
            <pc:sldMk cId="3532695554" sldId="271"/>
            <ac:spMk id="7" creationId="{FAB450FF-E186-48E4-896D-A111CE3D7472}"/>
          </ac:spMkLst>
        </pc:spChg>
        <pc:spChg chg="add mod">
          <ac:chgData name="Betül Dznl" userId="638e59882f507ec6" providerId="Windows Live" clId="Web-{88310579-2C33-458B-8435-2662F22A657B}" dt="2021-01-21T07:37:08.152" v="165" actId="1076"/>
          <ac:spMkLst>
            <pc:docMk/>
            <pc:sldMk cId="3532695554" sldId="271"/>
            <ac:spMk id="8" creationId="{35C5E818-E523-406A-ADB7-1B0643A7BB1B}"/>
          </ac:spMkLst>
        </pc:spChg>
        <pc:spChg chg="del">
          <ac:chgData name="Betül Dznl" userId="638e59882f507ec6" providerId="Windows Live" clId="Web-{88310579-2C33-458B-8435-2662F22A657B}" dt="2021-01-21T08:30:28.005" v="544"/>
          <ac:spMkLst>
            <pc:docMk/>
            <pc:sldMk cId="3532695554" sldId="271"/>
            <ac:spMk id="26" creationId="{1ECAB1E8-8195-4748-BE71-FF806D86892E}"/>
          </ac:spMkLst>
        </pc:spChg>
        <pc:spChg chg="del">
          <ac:chgData name="Betül Dznl" userId="638e59882f507ec6" providerId="Windows Live" clId="Web-{88310579-2C33-458B-8435-2662F22A657B}" dt="2021-01-21T08:30:28.005" v="544"/>
          <ac:spMkLst>
            <pc:docMk/>
            <pc:sldMk cId="3532695554" sldId="271"/>
            <ac:spMk id="28" creationId="{57F6BDD4-E066-4008-8011-6CC31AEB4556}"/>
          </ac:spMkLst>
        </pc:spChg>
        <pc:spChg chg="del">
          <ac:chgData name="Betül Dznl" userId="638e59882f507ec6" providerId="Windows Live" clId="Web-{88310579-2C33-458B-8435-2662F22A657B}" dt="2021-01-21T08:30:28.005" v="544"/>
          <ac:spMkLst>
            <pc:docMk/>
            <pc:sldMk cId="3532695554" sldId="271"/>
            <ac:spMk id="30" creationId="{2711A8FB-68FC-45FC-B01E-38F809E2D439}"/>
          </ac:spMkLst>
        </pc:spChg>
        <pc:spChg chg="del">
          <ac:chgData name="Betül Dznl" userId="638e59882f507ec6" providerId="Windows Live" clId="Web-{88310579-2C33-458B-8435-2662F22A657B}" dt="2021-01-21T08:30:28.005" v="544"/>
          <ac:spMkLst>
            <pc:docMk/>
            <pc:sldMk cId="3532695554" sldId="271"/>
            <ac:spMk id="32" creationId="{2A865FE3-5FC9-4049-87CF-30019C46C0F5}"/>
          </ac:spMkLst>
        </pc:spChg>
        <pc:grpChg chg="add del mod">
          <ac:chgData name="Betül Dznl" userId="638e59882f507ec6" providerId="Windows Live" clId="Web-{88310579-2C33-458B-8435-2662F22A657B}" dt="2021-01-21T07:37:21.653" v="166"/>
          <ac:grpSpMkLst>
            <pc:docMk/>
            <pc:sldMk cId="3532695554" sldId="271"/>
            <ac:grpSpMk id="5" creationId="{96ABF283-B282-418D-B5D0-77CB18922B18}"/>
          </ac:grpSpMkLst>
        </pc:grpChg>
        <pc:grpChg chg="add">
          <ac:chgData name="Betül Dznl" userId="638e59882f507ec6" providerId="Windows Live" clId="Web-{88310579-2C33-458B-8435-2662F22A657B}" dt="2021-01-21T07:37:34.559" v="167"/>
          <ac:grpSpMkLst>
            <pc:docMk/>
            <pc:sldMk cId="3532695554" sldId="271"/>
            <ac:grpSpMk id="9" creationId="{90E4BB5A-E1BF-4351-8873-27AA4B3E9D68}"/>
          </ac:grpSpMkLst>
        </pc:grpChg>
        <pc:picChg chg="mod topLvl">
          <ac:chgData name="Betül Dznl" userId="638e59882f507ec6" providerId="Windows Live" clId="Web-{88310579-2C33-458B-8435-2662F22A657B}" dt="2021-01-21T07:37:21.653" v="166"/>
          <ac:picMkLst>
            <pc:docMk/>
            <pc:sldMk cId="3532695554" sldId="271"/>
            <ac:picMk id="6" creationId="{1FD55D81-763D-448C-B33D-4D4FDCCCE70A}"/>
          </ac:picMkLst>
        </pc:picChg>
      </pc:sldChg>
      <pc:sldChg chg="addSp delSp modSp new mod setBg modClrScheme delDesignElem chgLayout">
        <pc:chgData name="Betül Dznl" userId="638e59882f507ec6" providerId="Windows Live" clId="Web-{88310579-2C33-458B-8435-2662F22A657B}" dt="2021-01-21T08:31:08.100" v="546"/>
        <pc:sldMkLst>
          <pc:docMk/>
          <pc:sldMk cId="3828903680" sldId="272"/>
        </pc:sldMkLst>
        <pc:spChg chg="mod ord">
          <ac:chgData name="Betül Dznl" userId="638e59882f507ec6" providerId="Windows Live" clId="Web-{88310579-2C33-458B-8435-2662F22A657B}" dt="2021-01-21T08:31:08.100" v="546"/>
          <ac:spMkLst>
            <pc:docMk/>
            <pc:sldMk cId="3828903680" sldId="272"/>
            <ac:spMk id="2" creationId="{2DEDA91D-5851-4144-998A-9552D4FE5766}"/>
          </ac:spMkLst>
        </pc:spChg>
        <pc:spChg chg="mod ord">
          <ac:chgData name="Betül Dznl" userId="638e59882f507ec6" providerId="Windows Live" clId="Web-{88310579-2C33-458B-8435-2662F22A657B}" dt="2021-01-21T08:31:08.100" v="546"/>
          <ac:spMkLst>
            <pc:docMk/>
            <pc:sldMk cId="3828903680" sldId="272"/>
            <ac:spMk id="3" creationId="{D586B056-6B62-420A-864F-0BA965A93C09}"/>
          </ac:spMkLst>
        </pc:spChg>
        <pc:spChg chg="add del">
          <ac:chgData name="Betül Dznl" userId="638e59882f507ec6" providerId="Windows Live" clId="Web-{88310579-2C33-458B-8435-2662F22A657B}" dt="2021-01-21T07:47:28.512" v="342"/>
          <ac:spMkLst>
            <pc:docMk/>
            <pc:sldMk cId="3828903680" sldId="272"/>
            <ac:spMk id="6" creationId="{EBF87945-A001-489F-9D9B-7D9435F0B9CA}"/>
          </ac:spMkLst>
        </pc:spChg>
        <pc:spChg chg="add del">
          <ac:chgData name="Betül Dznl" userId="638e59882f507ec6" providerId="Windows Live" clId="Web-{88310579-2C33-458B-8435-2662F22A657B}" dt="2021-01-21T07:47:45.434" v="344"/>
          <ac:spMkLst>
            <pc:docMk/>
            <pc:sldMk cId="3828903680" sldId="272"/>
            <ac:spMk id="7" creationId="{F4C0B10B-D2C4-4A54-AFAD-3D27DF88BB37}"/>
          </ac:spMkLst>
        </pc:spChg>
        <pc:spChg chg="add del">
          <ac:chgData name="Betül Dznl" userId="638e59882f507ec6" providerId="Windows Live" clId="Web-{88310579-2C33-458B-8435-2662F22A657B}" dt="2021-01-21T07:47:50.856" v="346"/>
          <ac:spMkLst>
            <pc:docMk/>
            <pc:sldMk cId="3828903680" sldId="272"/>
            <ac:spMk id="8" creationId="{8181FC64-B306-4821-98E2-780662EFC486}"/>
          </ac:spMkLst>
        </pc:spChg>
        <pc:spChg chg="add del">
          <ac:chgData name="Betül Dznl" userId="638e59882f507ec6" providerId="Windows Live" clId="Web-{88310579-2C33-458B-8435-2662F22A657B}" dt="2021-01-21T07:47:21.371" v="340"/>
          <ac:spMkLst>
            <pc:docMk/>
            <pc:sldMk cId="3828903680" sldId="272"/>
            <ac:spMk id="9" creationId="{EBF87945-A001-489F-9D9B-7D9435F0B9CA}"/>
          </ac:spMkLst>
        </pc:spChg>
        <pc:spChg chg="add del">
          <ac:chgData name="Betül Dznl" userId="638e59882f507ec6" providerId="Windows Live" clId="Web-{88310579-2C33-458B-8435-2662F22A657B}" dt="2021-01-21T07:47:50.856" v="346"/>
          <ac:spMkLst>
            <pc:docMk/>
            <pc:sldMk cId="3828903680" sldId="272"/>
            <ac:spMk id="10" creationId="{5871FC61-DD4E-47D4-81FD-8A7E7D12B371}"/>
          </ac:spMkLst>
        </pc:spChg>
        <pc:spChg chg="add del">
          <ac:chgData name="Betül Dznl" userId="638e59882f507ec6" providerId="Windows Live" clId="Web-{88310579-2C33-458B-8435-2662F22A657B}" dt="2021-01-21T07:47:50.856" v="346"/>
          <ac:spMkLst>
            <pc:docMk/>
            <pc:sldMk cId="3828903680" sldId="272"/>
            <ac:spMk id="13" creationId="{F9EC3F91-A75C-4F74-867E-E4C28C13546B}"/>
          </ac:spMkLst>
        </pc:spChg>
        <pc:spChg chg="add del">
          <ac:chgData name="Betül Dznl" userId="638e59882f507ec6" providerId="Windows Live" clId="Web-{88310579-2C33-458B-8435-2662F22A657B}" dt="2021-01-21T07:47:50.856" v="346"/>
          <ac:spMkLst>
            <pc:docMk/>
            <pc:sldMk cId="3828903680" sldId="272"/>
            <ac:spMk id="15" creationId="{829A1E2C-5AC8-40FC-99E9-832069D39792}"/>
          </ac:spMkLst>
        </pc:spChg>
        <pc:spChg chg="add del">
          <ac:chgData name="Betül Dznl" userId="638e59882f507ec6" providerId="Windows Live" clId="Web-{88310579-2C33-458B-8435-2662F22A657B}" dt="2021-01-21T07:48:28.919" v="351"/>
          <ac:spMkLst>
            <pc:docMk/>
            <pc:sldMk cId="3828903680" sldId="272"/>
            <ac:spMk id="17" creationId="{F4C0B10B-D2C4-4A54-AFAD-3D27DF88BB37}"/>
          </ac:spMkLst>
        </pc:spChg>
        <pc:spChg chg="add del">
          <ac:chgData name="Betül Dznl" userId="638e59882f507ec6" providerId="Windows Live" clId="Web-{88310579-2C33-458B-8435-2662F22A657B}" dt="2021-01-21T08:30:28.005" v="544"/>
          <ac:spMkLst>
            <pc:docMk/>
            <pc:sldMk cId="3828903680" sldId="272"/>
            <ac:spMk id="25" creationId="{5E39A796-BE83-48B1-B33F-35C4A32AAB57}"/>
          </ac:spMkLst>
        </pc:spChg>
        <pc:spChg chg="add del">
          <ac:chgData name="Betül Dznl" userId="638e59882f507ec6" providerId="Windows Live" clId="Web-{88310579-2C33-458B-8435-2662F22A657B}" dt="2021-01-21T08:30:28.005" v="544"/>
          <ac:spMkLst>
            <pc:docMk/>
            <pc:sldMk cId="3828903680" sldId="272"/>
            <ac:spMk id="27" creationId="{72F84B47-E267-4194-8194-831DB7B5547F}"/>
          </ac:spMkLst>
        </pc:spChg>
        <pc:grpChg chg="add del">
          <ac:chgData name="Betül Dznl" userId="638e59882f507ec6" providerId="Windows Live" clId="Web-{88310579-2C33-458B-8435-2662F22A657B}" dt="2021-01-21T07:47:45.434" v="344"/>
          <ac:grpSpMkLst>
            <pc:docMk/>
            <pc:sldMk cId="3828903680" sldId="272"/>
            <ac:grpSpMk id="11" creationId="{B6BADB90-C74B-40D6-86DC-503F65FCE8DC}"/>
          </ac:grpSpMkLst>
        </pc:grpChg>
        <pc:grpChg chg="add del">
          <ac:chgData name="Betül Dznl" userId="638e59882f507ec6" providerId="Windows Live" clId="Web-{88310579-2C33-458B-8435-2662F22A657B}" dt="2021-01-21T07:48:28.919" v="351"/>
          <ac:grpSpMkLst>
            <pc:docMk/>
            <pc:sldMk cId="3828903680" sldId="272"/>
            <ac:grpSpMk id="18" creationId="{B6BADB90-C74B-40D6-86DC-503F65FCE8DC}"/>
          </ac:grpSpMkLst>
        </pc:grpChg>
        <pc:picChg chg="add mod ord">
          <ac:chgData name="Betül Dznl" userId="638e59882f507ec6" providerId="Windows Live" clId="Web-{88310579-2C33-458B-8435-2662F22A657B}" dt="2021-01-21T07:48:28.919" v="351"/>
          <ac:picMkLst>
            <pc:docMk/>
            <pc:sldMk cId="3828903680" sldId="272"/>
            <ac:picMk id="4" creationId="{D954840C-0009-43A0-AAFC-CA5F6082EFB7}"/>
          </ac:picMkLst>
        </pc:picChg>
      </pc:sldChg>
      <pc:sldChg chg="modSp new mod modClrScheme chgLayout">
        <pc:chgData name="Betül Dznl" userId="638e59882f507ec6" providerId="Windows Live" clId="Web-{88310579-2C33-458B-8435-2662F22A657B}" dt="2021-01-21T08:31:08.100" v="546"/>
        <pc:sldMkLst>
          <pc:docMk/>
          <pc:sldMk cId="1133264031" sldId="273"/>
        </pc:sldMkLst>
        <pc:spChg chg="mod ord">
          <ac:chgData name="Betül Dznl" userId="638e59882f507ec6" providerId="Windows Live" clId="Web-{88310579-2C33-458B-8435-2662F22A657B}" dt="2021-01-21T08:31:08.100" v="546"/>
          <ac:spMkLst>
            <pc:docMk/>
            <pc:sldMk cId="1133264031" sldId="273"/>
            <ac:spMk id="2" creationId="{E3600F0B-4522-4D6B-B5E9-2F78EB468D42}"/>
          </ac:spMkLst>
        </pc:spChg>
        <pc:spChg chg="mod ord">
          <ac:chgData name="Betül Dznl" userId="638e59882f507ec6" providerId="Windows Live" clId="Web-{88310579-2C33-458B-8435-2662F22A657B}" dt="2021-01-21T08:31:08.100" v="546"/>
          <ac:spMkLst>
            <pc:docMk/>
            <pc:sldMk cId="1133264031" sldId="273"/>
            <ac:spMk id="3" creationId="{00825CF2-C138-4FEC-8D17-409C6AFB1C29}"/>
          </ac:spMkLst>
        </pc:spChg>
      </pc:sldChg>
      <pc:sldChg chg="addSp delSp modSp new mod modClrScheme chgLayout">
        <pc:chgData name="Betül Dznl" userId="638e59882f507ec6" providerId="Windows Live" clId="Web-{88310579-2C33-458B-8435-2662F22A657B}" dt="2021-01-21T08:31:08.100" v="546"/>
        <pc:sldMkLst>
          <pc:docMk/>
          <pc:sldMk cId="1282565581" sldId="274"/>
        </pc:sldMkLst>
        <pc:spChg chg="mod ord">
          <ac:chgData name="Betül Dznl" userId="638e59882f507ec6" providerId="Windows Live" clId="Web-{88310579-2C33-458B-8435-2662F22A657B}" dt="2021-01-21T08:31:08.100" v="546"/>
          <ac:spMkLst>
            <pc:docMk/>
            <pc:sldMk cId="1282565581" sldId="274"/>
            <ac:spMk id="2" creationId="{CFD2540A-FAB3-4A2C-8A92-DEA7E0915B13}"/>
          </ac:spMkLst>
        </pc:spChg>
        <pc:spChg chg="del">
          <ac:chgData name="Betül Dznl" userId="638e59882f507ec6" providerId="Windows Live" clId="Web-{88310579-2C33-458B-8435-2662F22A657B}" dt="2021-01-21T08:19:15.113" v="468"/>
          <ac:spMkLst>
            <pc:docMk/>
            <pc:sldMk cId="1282565581" sldId="274"/>
            <ac:spMk id="3" creationId="{8094E92F-0F6E-4DB5-A968-93282A65E379}"/>
          </ac:spMkLst>
        </pc:spChg>
        <pc:spChg chg="add mod">
          <ac:chgData name="Betül Dznl" userId="638e59882f507ec6" providerId="Windows Live" clId="Web-{88310579-2C33-458B-8435-2662F22A657B}" dt="2021-01-21T08:19:19.895" v="469" actId="1076"/>
          <ac:spMkLst>
            <pc:docMk/>
            <pc:sldMk cId="1282565581" sldId="274"/>
            <ac:spMk id="4" creationId="{710D0C43-9997-430A-85FE-FCFD29DA9969}"/>
          </ac:spMkLst>
        </pc:spChg>
      </pc:sldChg>
      <pc:sldChg chg="addSp delSp modSp add mod setBg modClrScheme chgLayout">
        <pc:chgData name="Betül Dznl" userId="638e59882f507ec6" providerId="Windows Live" clId="Web-{88310579-2C33-458B-8435-2662F22A657B}" dt="2021-01-21T08:31:08.100" v="546"/>
        <pc:sldMkLst>
          <pc:docMk/>
          <pc:sldMk cId="2734791512" sldId="275"/>
        </pc:sldMkLst>
        <pc:spChg chg="mod ord">
          <ac:chgData name="Betül Dznl" userId="638e59882f507ec6" providerId="Windows Live" clId="Web-{88310579-2C33-458B-8435-2662F22A657B}" dt="2021-01-21T08:31:08.100" v="546"/>
          <ac:spMkLst>
            <pc:docMk/>
            <pc:sldMk cId="2734791512" sldId="275"/>
            <ac:spMk id="2" creationId="{BDA031D5-79C8-44DD-B4EA-DD6C238BEB6D}"/>
          </ac:spMkLst>
        </pc:spChg>
        <pc:spChg chg="mod ord">
          <ac:chgData name="Betül Dznl" userId="638e59882f507ec6" providerId="Windows Live" clId="Web-{88310579-2C33-458B-8435-2662F22A657B}" dt="2021-01-21T08:31:08.100" v="546"/>
          <ac:spMkLst>
            <pc:docMk/>
            <pc:sldMk cId="2734791512" sldId="275"/>
            <ac:spMk id="3" creationId="{8F1748F4-BE21-4883-B82B-AFD35AEEA857}"/>
          </ac:spMkLst>
        </pc:spChg>
        <pc:spChg chg="add del mod">
          <ac:chgData name="Betül Dznl" userId="638e59882f507ec6" providerId="Windows Live" clId="Web-{88310579-2C33-458B-8435-2662F22A657B}" dt="2021-01-21T08:22:31.618" v="496"/>
          <ac:spMkLst>
            <pc:docMk/>
            <pc:sldMk cId="2734791512" sldId="275"/>
            <ac:spMk id="5" creationId="{8A949D8F-6446-469D-8F01-822C57CCC11E}"/>
          </ac:spMkLst>
        </pc:spChg>
        <pc:spChg chg="add del mod">
          <ac:chgData name="Betül Dznl" userId="638e59882f507ec6" providerId="Windows Live" clId="Web-{88310579-2C33-458B-8435-2662F22A657B}" dt="2021-01-21T08:22:39.212" v="498"/>
          <ac:spMkLst>
            <pc:docMk/>
            <pc:sldMk cId="2734791512" sldId="275"/>
            <ac:spMk id="7" creationId="{1971E509-B7AC-4C8D-9492-7B417A8B43E7}"/>
          </ac:spMkLst>
        </pc:spChg>
        <pc:spChg chg="del">
          <ac:chgData name="Betül Dznl" userId="638e59882f507ec6" providerId="Windows Live" clId="Web-{88310579-2C33-458B-8435-2662F22A657B}" dt="2021-01-21T08:22:27.728" v="495"/>
          <ac:spMkLst>
            <pc:docMk/>
            <pc:sldMk cId="2734791512" sldId="275"/>
            <ac:spMk id="96" creationId="{5756C724-1E6F-4C14-9DEF-0F26256761D9}"/>
          </ac:spMkLst>
        </pc:spChg>
        <pc:spChg chg="del">
          <ac:chgData name="Betül Dznl" userId="638e59882f507ec6" providerId="Windows Live" clId="Web-{88310579-2C33-458B-8435-2662F22A657B}" dt="2021-01-21T08:22:36.884" v="497"/>
          <ac:spMkLst>
            <pc:docMk/>
            <pc:sldMk cId="2734791512" sldId="275"/>
            <ac:spMk id="97" creationId="{514E4EC3-91A7-4E9D-B1FF-C178CE6B8A44}"/>
          </ac:spMkLst>
        </pc:spChg>
        <pc:spChg chg="mod ord">
          <ac:chgData name="Betül Dznl" userId="638e59882f507ec6" providerId="Windows Live" clId="Web-{88310579-2C33-458B-8435-2662F22A657B}" dt="2021-01-21T08:31:08.100" v="546"/>
          <ac:spMkLst>
            <pc:docMk/>
            <pc:sldMk cId="2734791512" sldId="275"/>
            <ac:spMk id="98" creationId="{5CDB183E-C666-4AAC-9B25-90474ABC30A0}"/>
          </ac:spMkLst>
        </pc:spChg>
        <pc:picChg chg="add mod">
          <ac:chgData name="Betül Dznl" userId="638e59882f507ec6" providerId="Windows Live" clId="Web-{88310579-2C33-458B-8435-2662F22A657B}" dt="2021-01-21T08:27:52.501" v="538" actId="1076"/>
          <ac:picMkLst>
            <pc:docMk/>
            <pc:sldMk cId="2734791512" sldId="275"/>
            <ac:picMk id="8" creationId="{25F3B807-21B4-4A26-BCD4-58B9B6140085}"/>
          </ac:picMkLst>
        </pc:picChg>
        <pc:picChg chg="add del mod">
          <ac:chgData name="Betül Dznl" userId="638e59882f507ec6" providerId="Windows Live" clId="Web-{88310579-2C33-458B-8435-2662F22A657B}" dt="2021-01-21T08:27:28.235" v="535"/>
          <ac:picMkLst>
            <pc:docMk/>
            <pc:sldMk cId="2734791512" sldId="275"/>
            <ac:picMk id="9" creationId="{E38A5BD0-253A-4240-B2C3-7AFB9AA63336}"/>
          </ac:picMkLst>
        </pc:picChg>
        <pc:picChg chg="add mod">
          <ac:chgData name="Betül Dznl" userId="638e59882f507ec6" providerId="Windows Live" clId="Web-{88310579-2C33-458B-8435-2662F22A657B}" dt="2021-01-21T08:27:54.611" v="539" actId="1076"/>
          <ac:picMkLst>
            <pc:docMk/>
            <pc:sldMk cId="2734791512" sldId="275"/>
            <ac:picMk id="10" creationId="{4C55BF26-5435-4671-B45F-F8E9310A79BE}"/>
          </ac:picMkLst>
        </pc:picChg>
      </pc:sldChg>
      <pc:sldChg chg="new del">
        <pc:chgData name="Betül Dznl" userId="638e59882f507ec6" providerId="Windows Live" clId="Web-{88310579-2C33-458B-8435-2662F22A657B}" dt="2021-01-21T08:28:40.956" v="541"/>
        <pc:sldMkLst>
          <pc:docMk/>
          <pc:sldMk cId="9479586" sldId="276"/>
        </pc:sldMkLst>
      </pc:sldChg>
      <pc:sldChg chg="modSp new mod modClrScheme chgLayout">
        <pc:chgData name="Betül Dznl" userId="638e59882f507ec6" providerId="Windows Live" clId="Web-{88310579-2C33-458B-8435-2662F22A657B}" dt="2021-01-21T08:31:08.100" v="546"/>
        <pc:sldMkLst>
          <pc:docMk/>
          <pc:sldMk cId="1125623066" sldId="276"/>
        </pc:sldMkLst>
        <pc:spChg chg="mod ord">
          <ac:chgData name="Betül Dznl" userId="638e59882f507ec6" providerId="Windows Live" clId="Web-{88310579-2C33-458B-8435-2662F22A657B}" dt="2021-01-21T08:31:08.100" v="546"/>
          <ac:spMkLst>
            <pc:docMk/>
            <pc:sldMk cId="1125623066" sldId="276"/>
            <ac:spMk id="2" creationId="{5226BE27-879C-4196-8A1A-74119E8E7F03}"/>
          </ac:spMkLst>
        </pc:spChg>
        <pc:spChg chg="mod ord">
          <ac:chgData name="Betül Dznl" userId="638e59882f507ec6" providerId="Windows Live" clId="Web-{88310579-2C33-458B-8435-2662F22A657B}" dt="2021-01-21T08:31:08.100" v="546"/>
          <ac:spMkLst>
            <pc:docMk/>
            <pc:sldMk cId="1125623066" sldId="276"/>
            <ac:spMk id="3" creationId="{8304E9DB-3CCA-49BB-B824-F86800C5E42C}"/>
          </ac:spMkLst>
        </pc:spChg>
      </pc:sldChg>
      <pc:sldMasterChg chg="del delSldLayout">
        <pc:chgData name="Betül Dznl" userId="638e59882f507ec6" providerId="Windows Live" clId="Web-{88310579-2C33-458B-8435-2662F22A657B}" dt="2021-01-21T08:30:28.005" v="544"/>
        <pc:sldMasterMkLst>
          <pc:docMk/>
          <pc:sldMasterMk cId="2460954070" sldId="2147483660"/>
        </pc:sldMasterMkLst>
        <pc:sldLayoutChg chg="del">
          <pc:chgData name="Betül Dznl" userId="638e59882f507ec6" providerId="Windows Live" clId="Web-{88310579-2C33-458B-8435-2662F22A657B}" dt="2021-01-21T08:30:28.005" v="544"/>
          <pc:sldLayoutMkLst>
            <pc:docMk/>
            <pc:sldMasterMk cId="2460954070" sldId="2147483660"/>
            <pc:sldLayoutMk cId="2385387890" sldId="2147483661"/>
          </pc:sldLayoutMkLst>
        </pc:sldLayoutChg>
        <pc:sldLayoutChg chg="del">
          <pc:chgData name="Betül Dznl" userId="638e59882f507ec6" providerId="Windows Live" clId="Web-{88310579-2C33-458B-8435-2662F22A657B}" dt="2021-01-21T08:30:28.005" v="544"/>
          <pc:sldLayoutMkLst>
            <pc:docMk/>
            <pc:sldMasterMk cId="2460954070" sldId="2147483660"/>
            <pc:sldLayoutMk cId="949138452" sldId="2147483662"/>
          </pc:sldLayoutMkLst>
        </pc:sldLayoutChg>
        <pc:sldLayoutChg chg="del">
          <pc:chgData name="Betül Dznl" userId="638e59882f507ec6" providerId="Windows Live" clId="Web-{88310579-2C33-458B-8435-2662F22A657B}" dt="2021-01-21T08:30:28.005" v="544"/>
          <pc:sldLayoutMkLst>
            <pc:docMk/>
            <pc:sldMasterMk cId="2460954070" sldId="2147483660"/>
            <pc:sldLayoutMk cId="2591524520" sldId="2147483663"/>
          </pc:sldLayoutMkLst>
        </pc:sldLayoutChg>
        <pc:sldLayoutChg chg="del">
          <pc:chgData name="Betül Dznl" userId="638e59882f507ec6" providerId="Windows Live" clId="Web-{88310579-2C33-458B-8435-2662F22A657B}" dt="2021-01-21T08:30:28.005" v="544"/>
          <pc:sldLayoutMkLst>
            <pc:docMk/>
            <pc:sldMasterMk cId="2460954070" sldId="2147483660"/>
            <pc:sldLayoutMk cId="1203092039" sldId="2147483664"/>
          </pc:sldLayoutMkLst>
        </pc:sldLayoutChg>
        <pc:sldLayoutChg chg="del">
          <pc:chgData name="Betül Dznl" userId="638e59882f507ec6" providerId="Windows Live" clId="Web-{88310579-2C33-458B-8435-2662F22A657B}" dt="2021-01-21T08:30:28.005" v="544"/>
          <pc:sldLayoutMkLst>
            <pc:docMk/>
            <pc:sldMasterMk cId="2460954070" sldId="2147483660"/>
            <pc:sldLayoutMk cId="3733172339" sldId="2147483665"/>
          </pc:sldLayoutMkLst>
        </pc:sldLayoutChg>
        <pc:sldLayoutChg chg="del">
          <pc:chgData name="Betül Dznl" userId="638e59882f507ec6" providerId="Windows Live" clId="Web-{88310579-2C33-458B-8435-2662F22A657B}" dt="2021-01-21T08:30:28.005" v="544"/>
          <pc:sldLayoutMkLst>
            <pc:docMk/>
            <pc:sldMasterMk cId="2460954070" sldId="2147483660"/>
            <pc:sldLayoutMk cId="3210312558" sldId="2147483666"/>
          </pc:sldLayoutMkLst>
        </pc:sldLayoutChg>
        <pc:sldLayoutChg chg="del">
          <pc:chgData name="Betül Dznl" userId="638e59882f507ec6" providerId="Windows Live" clId="Web-{88310579-2C33-458B-8435-2662F22A657B}" dt="2021-01-21T08:30:28.005" v="544"/>
          <pc:sldLayoutMkLst>
            <pc:docMk/>
            <pc:sldMasterMk cId="2460954070" sldId="2147483660"/>
            <pc:sldLayoutMk cId="3146388984" sldId="2147483667"/>
          </pc:sldLayoutMkLst>
        </pc:sldLayoutChg>
        <pc:sldLayoutChg chg="del">
          <pc:chgData name="Betül Dznl" userId="638e59882f507ec6" providerId="Windows Live" clId="Web-{88310579-2C33-458B-8435-2662F22A657B}" dt="2021-01-21T08:30:28.005" v="544"/>
          <pc:sldLayoutMkLst>
            <pc:docMk/>
            <pc:sldMasterMk cId="2460954070" sldId="2147483660"/>
            <pc:sldLayoutMk cId="3171841454" sldId="2147483668"/>
          </pc:sldLayoutMkLst>
        </pc:sldLayoutChg>
        <pc:sldLayoutChg chg="del">
          <pc:chgData name="Betül Dznl" userId="638e59882f507ec6" providerId="Windows Live" clId="Web-{88310579-2C33-458B-8435-2662F22A657B}" dt="2021-01-21T08:30:28.005" v="544"/>
          <pc:sldLayoutMkLst>
            <pc:docMk/>
            <pc:sldMasterMk cId="2460954070" sldId="2147483660"/>
            <pc:sldLayoutMk cId="1718958274" sldId="2147483669"/>
          </pc:sldLayoutMkLst>
        </pc:sldLayoutChg>
        <pc:sldLayoutChg chg="del">
          <pc:chgData name="Betül Dznl" userId="638e59882f507ec6" providerId="Windows Live" clId="Web-{88310579-2C33-458B-8435-2662F22A657B}" dt="2021-01-21T08:30:28.005" v="544"/>
          <pc:sldLayoutMkLst>
            <pc:docMk/>
            <pc:sldMasterMk cId="2460954070" sldId="2147483660"/>
            <pc:sldLayoutMk cId="2202905451" sldId="2147483670"/>
          </pc:sldLayoutMkLst>
        </pc:sldLayoutChg>
        <pc:sldLayoutChg chg="del">
          <pc:chgData name="Betül Dznl" userId="638e59882f507ec6" providerId="Windows Live" clId="Web-{88310579-2C33-458B-8435-2662F22A657B}" dt="2021-01-21T08:30:28.005" v="544"/>
          <pc:sldLayoutMkLst>
            <pc:docMk/>
            <pc:sldMasterMk cId="2460954070" sldId="2147483660"/>
            <pc:sldLayoutMk cId="3479445657" sldId="2147483671"/>
          </pc:sldLayoutMkLst>
        </pc:sldLayoutChg>
      </pc:sldMasterChg>
      <pc:sldMasterChg chg="add del addSldLayout delSldLayout">
        <pc:chgData name="Betül Dznl" userId="638e59882f507ec6" providerId="Windows Live" clId="Web-{88310579-2C33-458B-8435-2662F22A657B}" dt="2021-01-21T08:30:28.005" v="544"/>
        <pc:sldMasterMkLst>
          <pc:docMk/>
          <pc:sldMasterMk cId="1785170598" sldId="2147483738"/>
        </pc:sldMasterMkLst>
        <pc:sldLayoutChg chg="add del">
          <pc:chgData name="Betül Dznl" userId="638e59882f507ec6" providerId="Windows Live" clId="Web-{88310579-2C33-458B-8435-2662F22A657B}" dt="2021-01-21T08:30:28.005" v="544"/>
          <pc:sldLayoutMkLst>
            <pc:docMk/>
            <pc:sldMasterMk cId="1785170598" sldId="2147483738"/>
            <pc:sldLayoutMk cId="1576065138" sldId="2147483727"/>
          </pc:sldLayoutMkLst>
        </pc:sldLayoutChg>
        <pc:sldLayoutChg chg="add del">
          <pc:chgData name="Betül Dznl" userId="638e59882f507ec6" providerId="Windows Live" clId="Web-{88310579-2C33-458B-8435-2662F22A657B}" dt="2021-01-21T08:30:28.005" v="544"/>
          <pc:sldLayoutMkLst>
            <pc:docMk/>
            <pc:sldMasterMk cId="1785170598" sldId="2147483738"/>
            <pc:sldLayoutMk cId="2880611730" sldId="2147483728"/>
          </pc:sldLayoutMkLst>
        </pc:sldLayoutChg>
        <pc:sldLayoutChg chg="add del">
          <pc:chgData name="Betül Dznl" userId="638e59882f507ec6" providerId="Windows Live" clId="Web-{88310579-2C33-458B-8435-2662F22A657B}" dt="2021-01-21T08:30:28.005" v="544"/>
          <pc:sldLayoutMkLst>
            <pc:docMk/>
            <pc:sldMasterMk cId="1785170598" sldId="2147483738"/>
            <pc:sldLayoutMk cId="3134605554" sldId="2147483729"/>
          </pc:sldLayoutMkLst>
        </pc:sldLayoutChg>
        <pc:sldLayoutChg chg="add del">
          <pc:chgData name="Betül Dznl" userId="638e59882f507ec6" providerId="Windows Live" clId="Web-{88310579-2C33-458B-8435-2662F22A657B}" dt="2021-01-21T08:30:28.005" v="544"/>
          <pc:sldLayoutMkLst>
            <pc:docMk/>
            <pc:sldMasterMk cId="1785170598" sldId="2147483738"/>
            <pc:sldLayoutMk cId="2764670982" sldId="2147483730"/>
          </pc:sldLayoutMkLst>
        </pc:sldLayoutChg>
        <pc:sldLayoutChg chg="add del">
          <pc:chgData name="Betül Dznl" userId="638e59882f507ec6" providerId="Windows Live" clId="Web-{88310579-2C33-458B-8435-2662F22A657B}" dt="2021-01-21T08:30:28.005" v="544"/>
          <pc:sldLayoutMkLst>
            <pc:docMk/>
            <pc:sldMasterMk cId="1785170598" sldId="2147483738"/>
            <pc:sldLayoutMk cId="2465344354" sldId="2147483731"/>
          </pc:sldLayoutMkLst>
        </pc:sldLayoutChg>
        <pc:sldLayoutChg chg="add del">
          <pc:chgData name="Betül Dznl" userId="638e59882f507ec6" providerId="Windows Live" clId="Web-{88310579-2C33-458B-8435-2662F22A657B}" dt="2021-01-21T08:30:28.005" v="544"/>
          <pc:sldLayoutMkLst>
            <pc:docMk/>
            <pc:sldMasterMk cId="1785170598" sldId="2147483738"/>
            <pc:sldLayoutMk cId="1863527601" sldId="2147483732"/>
          </pc:sldLayoutMkLst>
        </pc:sldLayoutChg>
        <pc:sldLayoutChg chg="add del">
          <pc:chgData name="Betül Dznl" userId="638e59882f507ec6" providerId="Windows Live" clId="Web-{88310579-2C33-458B-8435-2662F22A657B}" dt="2021-01-21T08:30:28.005" v="544"/>
          <pc:sldLayoutMkLst>
            <pc:docMk/>
            <pc:sldMasterMk cId="1785170598" sldId="2147483738"/>
            <pc:sldLayoutMk cId="3160099083" sldId="2147483733"/>
          </pc:sldLayoutMkLst>
        </pc:sldLayoutChg>
        <pc:sldLayoutChg chg="add del">
          <pc:chgData name="Betül Dznl" userId="638e59882f507ec6" providerId="Windows Live" clId="Web-{88310579-2C33-458B-8435-2662F22A657B}" dt="2021-01-21T08:30:28.005" v="544"/>
          <pc:sldLayoutMkLst>
            <pc:docMk/>
            <pc:sldMasterMk cId="1785170598" sldId="2147483738"/>
            <pc:sldLayoutMk cId="955841656" sldId="2147483734"/>
          </pc:sldLayoutMkLst>
        </pc:sldLayoutChg>
        <pc:sldLayoutChg chg="add del">
          <pc:chgData name="Betül Dznl" userId="638e59882f507ec6" providerId="Windows Live" clId="Web-{88310579-2C33-458B-8435-2662F22A657B}" dt="2021-01-21T08:30:28.005" v="544"/>
          <pc:sldLayoutMkLst>
            <pc:docMk/>
            <pc:sldMasterMk cId="1785170598" sldId="2147483738"/>
            <pc:sldLayoutMk cId="3418535103" sldId="2147483735"/>
          </pc:sldLayoutMkLst>
        </pc:sldLayoutChg>
        <pc:sldLayoutChg chg="add del">
          <pc:chgData name="Betül Dznl" userId="638e59882f507ec6" providerId="Windows Live" clId="Web-{88310579-2C33-458B-8435-2662F22A657B}" dt="2021-01-21T08:30:28.005" v="544"/>
          <pc:sldLayoutMkLst>
            <pc:docMk/>
            <pc:sldMasterMk cId="1785170598" sldId="2147483738"/>
            <pc:sldLayoutMk cId="590071504" sldId="2147483736"/>
          </pc:sldLayoutMkLst>
        </pc:sldLayoutChg>
        <pc:sldLayoutChg chg="add del">
          <pc:chgData name="Betül Dznl" userId="638e59882f507ec6" providerId="Windows Live" clId="Web-{88310579-2C33-458B-8435-2662F22A657B}" dt="2021-01-21T08:30:28.005" v="544"/>
          <pc:sldLayoutMkLst>
            <pc:docMk/>
            <pc:sldMasterMk cId="1785170598" sldId="2147483738"/>
            <pc:sldLayoutMk cId="4153172162" sldId="2147483737"/>
          </pc:sldLayoutMkLst>
        </pc:sldLayoutChg>
      </pc:sldMasterChg>
      <pc:sldMasterChg chg="add del addSldLayout delSldLayout modSldLayout">
        <pc:chgData name="Betül Dznl" userId="638e59882f507ec6" providerId="Windows Live" clId="Web-{88310579-2C33-458B-8435-2662F22A657B}" dt="2021-01-21T08:31:08.100" v="546"/>
        <pc:sldMasterMkLst>
          <pc:docMk/>
          <pc:sldMasterMk cId="4020572215" sldId="2147483739"/>
        </pc:sldMasterMkLst>
        <pc:sldLayoutChg chg="add del mod replId">
          <pc:chgData name="Betül Dznl" userId="638e59882f507ec6" providerId="Windows Live" clId="Web-{88310579-2C33-458B-8435-2662F22A657B}" dt="2021-01-21T08:31:08.100" v="546"/>
          <pc:sldLayoutMkLst>
            <pc:docMk/>
            <pc:sldMasterMk cId="4020572215" sldId="2147483739"/>
            <pc:sldLayoutMk cId="4002636286" sldId="2147483740"/>
          </pc:sldLayoutMkLst>
        </pc:sldLayoutChg>
        <pc:sldLayoutChg chg="add del mod replId">
          <pc:chgData name="Betül Dznl" userId="638e59882f507ec6" providerId="Windows Live" clId="Web-{88310579-2C33-458B-8435-2662F22A657B}" dt="2021-01-21T08:31:08.100" v="546"/>
          <pc:sldLayoutMkLst>
            <pc:docMk/>
            <pc:sldMasterMk cId="4020572215" sldId="2147483739"/>
            <pc:sldLayoutMk cId="2644364615" sldId="2147483741"/>
          </pc:sldLayoutMkLst>
        </pc:sldLayoutChg>
        <pc:sldLayoutChg chg="add del mod replId">
          <pc:chgData name="Betül Dznl" userId="638e59882f507ec6" providerId="Windows Live" clId="Web-{88310579-2C33-458B-8435-2662F22A657B}" dt="2021-01-21T08:31:08.100" v="546"/>
          <pc:sldLayoutMkLst>
            <pc:docMk/>
            <pc:sldMasterMk cId="4020572215" sldId="2147483739"/>
            <pc:sldLayoutMk cId="1383535712" sldId="2147483742"/>
          </pc:sldLayoutMkLst>
        </pc:sldLayoutChg>
        <pc:sldLayoutChg chg="add del mod replId">
          <pc:chgData name="Betül Dznl" userId="638e59882f507ec6" providerId="Windows Live" clId="Web-{88310579-2C33-458B-8435-2662F22A657B}" dt="2021-01-21T08:31:08.100" v="546"/>
          <pc:sldLayoutMkLst>
            <pc:docMk/>
            <pc:sldMasterMk cId="4020572215" sldId="2147483739"/>
            <pc:sldLayoutMk cId="3437812225" sldId="2147483743"/>
          </pc:sldLayoutMkLst>
        </pc:sldLayoutChg>
        <pc:sldLayoutChg chg="add del mod replId">
          <pc:chgData name="Betül Dznl" userId="638e59882f507ec6" providerId="Windows Live" clId="Web-{88310579-2C33-458B-8435-2662F22A657B}" dt="2021-01-21T08:31:08.100" v="546"/>
          <pc:sldLayoutMkLst>
            <pc:docMk/>
            <pc:sldMasterMk cId="4020572215" sldId="2147483739"/>
            <pc:sldLayoutMk cId="852518726" sldId="2147483744"/>
          </pc:sldLayoutMkLst>
        </pc:sldLayoutChg>
        <pc:sldLayoutChg chg="add del mod replId">
          <pc:chgData name="Betül Dznl" userId="638e59882f507ec6" providerId="Windows Live" clId="Web-{88310579-2C33-458B-8435-2662F22A657B}" dt="2021-01-21T08:31:08.100" v="546"/>
          <pc:sldLayoutMkLst>
            <pc:docMk/>
            <pc:sldMasterMk cId="4020572215" sldId="2147483739"/>
            <pc:sldLayoutMk cId="3602356741" sldId="2147483745"/>
          </pc:sldLayoutMkLst>
        </pc:sldLayoutChg>
        <pc:sldLayoutChg chg="add del mod replId">
          <pc:chgData name="Betül Dznl" userId="638e59882f507ec6" providerId="Windows Live" clId="Web-{88310579-2C33-458B-8435-2662F22A657B}" dt="2021-01-21T08:31:08.100" v="546"/>
          <pc:sldLayoutMkLst>
            <pc:docMk/>
            <pc:sldMasterMk cId="4020572215" sldId="2147483739"/>
            <pc:sldLayoutMk cId="2303117893" sldId="2147483746"/>
          </pc:sldLayoutMkLst>
        </pc:sldLayoutChg>
        <pc:sldLayoutChg chg="add del mod replId">
          <pc:chgData name="Betül Dznl" userId="638e59882f507ec6" providerId="Windows Live" clId="Web-{88310579-2C33-458B-8435-2662F22A657B}" dt="2021-01-21T08:31:08.100" v="546"/>
          <pc:sldLayoutMkLst>
            <pc:docMk/>
            <pc:sldMasterMk cId="4020572215" sldId="2147483739"/>
            <pc:sldLayoutMk cId="2255590660" sldId="2147483747"/>
          </pc:sldLayoutMkLst>
        </pc:sldLayoutChg>
        <pc:sldLayoutChg chg="add del mod replId">
          <pc:chgData name="Betül Dznl" userId="638e59882f507ec6" providerId="Windows Live" clId="Web-{88310579-2C33-458B-8435-2662F22A657B}" dt="2021-01-21T08:31:08.100" v="546"/>
          <pc:sldLayoutMkLst>
            <pc:docMk/>
            <pc:sldMasterMk cId="4020572215" sldId="2147483739"/>
            <pc:sldLayoutMk cId="4147048114" sldId="2147483748"/>
          </pc:sldLayoutMkLst>
        </pc:sldLayoutChg>
        <pc:sldLayoutChg chg="add del mod replId">
          <pc:chgData name="Betül Dznl" userId="638e59882f507ec6" providerId="Windows Live" clId="Web-{88310579-2C33-458B-8435-2662F22A657B}" dt="2021-01-21T08:31:08.100" v="546"/>
          <pc:sldLayoutMkLst>
            <pc:docMk/>
            <pc:sldMasterMk cId="4020572215" sldId="2147483739"/>
            <pc:sldLayoutMk cId="2312726944" sldId="2147483749"/>
          </pc:sldLayoutMkLst>
        </pc:sldLayoutChg>
        <pc:sldLayoutChg chg="add del mod replId">
          <pc:chgData name="Betül Dznl" userId="638e59882f507ec6" providerId="Windows Live" clId="Web-{88310579-2C33-458B-8435-2662F22A657B}" dt="2021-01-21T08:31:08.100" v="546"/>
          <pc:sldLayoutMkLst>
            <pc:docMk/>
            <pc:sldMasterMk cId="4020572215" sldId="2147483739"/>
            <pc:sldLayoutMk cId="1008516685" sldId="2147483750"/>
          </pc:sldLayoutMkLst>
        </pc:sldLayoutChg>
      </pc:sldMasterChg>
      <pc:sldMasterChg chg="add addSldLayout modSldLayout">
        <pc:chgData name="Betül Dznl" userId="638e59882f507ec6" providerId="Windows Live" clId="Web-{88310579-2C33-458B-8435-2662F22A657B}" dt="2021-01-21T08:31:08.100" v="546"/>
        <pc:sldMasterMkLst>
          <pc:docMk/>
          <pc:sldMasterMk cId="3484337196" sldId="2147483751"/>
        </pc:sldMasterMkLst>
        <pc:sldLayoutChg chg="add mod replId">
          <pc:chgData name="Betül Dznl" userId="638e59882f507ec6" providerId="Windows Live" clId="Web-{88310579-2C33-458B-8435-2662F22A657B}" dt="2021-01-21T08:31:08.100" v="546"/>
          <pc:sldLayoutMkLst>
            <pc:docMk/>
            <pc:sldMasterMk cId="3484337196" sldId="2147483751"/>
            <pc:sldLayoutMk cId="1854076125" sldId="2147483752"/>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3716586154" sldId="2147483753"/>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632163807" sldId="2147483754"/>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3465135531" sldId="2147483755"/>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1011707277" sldId="2147483756"/>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2315746292" sldId="2147483757"/>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3147622040" sldId="2147483758"/>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1929993813" sldId="2147483759"/>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1471215851" sldId="2147483760"/>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3307759181" sldId="2147483761"/>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3526358093" sldId="2147483762"/>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1735893107" sldId="2147483763"/>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3256679452" sldId="2147483764"/>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1030663569" sldId="2147483765"/>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2630475652" sldId="2147483766"/>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4031694084" sldId="2147483767"/>
          </pc:sldLayoutMkLst>
        </pc:sldLayoutChg>
        <pc:sldLayoutChg chg="add mod replId">
          <pc:chgData name="Betül Dznl" userId="638e59882f507ec6" providerId="Windows Live" clId="Web-{88310579-2C33-458B-8435-2662F22A657B}" dt="2021-01-21T08:31:08.100" v="546"/>
          <pc:sldLayoutMkLst>
            <pc:docMk/>
            <pc:sldMasterMk cId="3484337196" sldId="2147483751"/>
            <pc:sldLayoutMk cId="2192583331" sldId="2147483768"/>
          </pc:sldLayoutMkLst>
        </pc:sldLayoutChg>
      </pc:sldMasterChg>
    </pc:docChg>
  </pc:docChgLst>
  <pc:docChgLst>
    <pc:chgData name="Betül Dznl" userId="638e59882f507ec6" providerId="Windows Live" clId="Web-{F6C8B23E-1CFC-41F7-908F-30F977CFB35F}"/>
    <pc:docChg chg="modSld sldOrd addMainMaster delMainMaster">
      <pc:chgData name="Betül Dznl" userId="638e59882f507ec6" providerId="Windows Live" clId="Web-{F6C8B23E-1CFC-41F7-908F-30F977CFB35F}" dt="2021-01-21T09:02:19.253" v="486"/>
      <pc:docMkLst>
        <pc:docMk/>
      </pc:docMkLst>
      <pc:sldChg chg="modSp mod modClrScheme chgLayout">
        <pc:chgData name="Betül Dznl" userId="638e59882f507ec6" providerId="Windows Live" clId="Web-{F6C8B23E-1CFC-41F7-908F-30F977CFB35F}" dt="2021-01-21T08:32:12.037" v="0"/>
        <pc:sldMkLst>
          <pc:docMk/>
          <pc:sldMk cId="109857222" sldId="256"/>
        </pc:sldMkLst>
        <pc:spChg chg="mod ord">
          <ac:chgData name="Betül Dznl" userId="638e59882f507ec6" providerId="Windows Live" clId="Web-{F6C8B23E-1CFC-41F7-908F-30F977CFB35F}" dt="2021-01-21T08:32:12.037" v="0"/>
          <ac:spMkLst>
            <pc:docMk/>
            <pc:sldMk cId="109857222" sldId="256"/>
            <ac:spMk id="2" creationId="{00000000-0000-0000-0000-000000000000}"/>
          </ac:spMkLst>
        </pc:spChg>
        <pc:spChg chg="mod ord">
          <ac:chgData name="Betül Dznl" userId="638e59882f507ec6" providerId="Windows Live" clId="Web-{F6C8B23E-1CFC-41F7-908F-30F977CFB35F}" dt="2021-01-21T08:32:12.037" v="0"/>
          <ac:spMkLst>
            <pc:docMk/>
            <pc:sldMk cId="109857222" sldId="256"/>
            <ac:spMk id="3" creationId="{00000000-0000-0000-0000-000000000000}"/>
          </ac:spMkLst>
        </pc:spChg>
      </pc:sldChg>
      <pc:sldChg chg="mod modClrScheme chgLayout">
        <pc:chgData name="Betül Dznl" userId="638e59882f507ec6" providerId="Windows Live" clId="Web-{F6C8B23E-1CFC-41F7-908F-30F977CFB35F}" dt="2021-01-21T08:32:12.037" v="0"/>
        <pc:sldMkLst>
          <pc:docMk/>
          <pc:sldMk cId="2529504464" sldId="257"/>
        </pc:sldMkLst>
      </pc:sldChg>
      <pc:sldChg chg="modSp mod modClrScheme chgLayout">
        <pc:chgData name="Betül Dznl" userId="638e59882f507ec6" providerId="Windows Live" clId="Web-{F6C8B23E-1CFC-41F7-908F-30F977CFB35F}" dt="2021-01-21T08:32:12.037" v="0"/>
        <pc:sldMkLst>
          <pc:docMk/>
          <pc:sldMk cId="82185793" sldId="258"/>
        </pc:sldMkLst>
        <pc:picChg chg="mod ord">
          <ac:chgData name="Betül Dznl" userId="638e59882f507ec6" providerId="Windows Live" clId="Web-{F6C8B23E-1CFC-41F7-908F-30F977CFB35F}" dt="2021-01-21T08:32:12.037" v="0"/>
          <ac:picMkLst>
            <pc:docMk/>
            <pc:sldMk cId="82185793" sldId="258"/>
            <ac:picMk id="4" creationId="{92B1555A-7C7F-4452-AAB2-E9A07B5282E6}"/>
          </ac:picMkLst>
        </pc:picChg>
      </pc:sldChg>
      <pc:sldChg chg="modSp mod modClrScheme chgLayout">
        <pc:chgData name="Betül Dznl" userId="638e59882f507ec6" providerId="Windows Live" clId="Web-{F6C8B23E-1CFC-41F7-908F-30F977CFB35F}" dt="2021-01-21T08:32:12.037" v="0"/>
        <pc:sldMkLst>
          <pc:docMk/>
          <pc:sldMk cId="1644062040" sldId="259"/>
        </pc:sldMkLst>
        <pc:spChg chg="mod ord">
          <ac:chgData name="Betül Dznl" userId="638e59882f507ec6" providerId="Windows Live" clId="Web-{F6C8B23E-1CFC-41F7-908F-30F977CFB35F}" dt="2021-01-21T08:32:12.037" v="0"/>
          <ac:spMkLst>
            <pc:docMk/>
            <pc:sldMk cId="1644062040" sldId="259"/>
            <ac:spMk id="2" creationId="{18DB6039-D5B8-483C-A7E9-09A3B21E0C09}"/>
          </ac:spMkLst>
        </pc:spChg>
        <pc:picChg chg="mod ord">
          <ac:chgData name="Betül Dznl" userId="638e59882f507ec6" providerId="Windows Live" clId="Web-{F6C8B23E-1CFC-41F7-908F-30F977CFB35F}" dt="2021-01-21T08:32:12.037" v="0"/>
          <ac:picMkLst>
            <pc:docMk/>
            <pc:sldMk cId="1644062040" sldId="259"/>
            <ac:picMk id="4" creationId="{0C2AA2B8-7232-4C3B-AA8A-34FB6E7A158E}"/>
          </ac:picMkLst>
        </pc:picChg>
      </pc:sldChg>
      <pc:sldChg chg="modSp mod modClrScheme chgLayout">
        <pc:chgData name="Betül Dznl" userId="638e59882f507ec6" providerId="Windows Live" clId="Web-{F6C8B23E-1CFC-41F7-908F-30F977CFB35F}" dt="2021-01-21T08:32:12.037" v="0"/>
        <pc:sldMkLst>
          <pc:docMk/>
          <pc:sldMk cId="3907149066" sldId="260"/>
        </pc:sldMkLst>
        <pc:picChg chg="mod ord">
          <ac:chgData name="Betül Dznl" userId="638e59882f507ec6" providerId="Windows Live" clId="Web-{F6C8B23E-1CFC-41F7-908F-30F977CFB35F}" dt="2021-01-21T08:32:12.037" v="0"/>
          <ac:picMkLst>
            <pc:docMk/>
            <pc:sldMk cId="3907149066" sldId="260"/>
            <ac:picMk id="4" creationId="{6B52ED30-2A87-4878-97F0-88101E16269F}"/>
          </ac:picMkLst>
        </pc:picChg>
      </pc:sldChg>
      <pc:sldChg chg="addSp modSp mod modClrScheme chgLayout">
        <pc:chgData name="Betül Dznl" userId="638e59882f507ec6" providerId="Windows Live" clId="Web-{F6C8B23E-1CFC-41F7-908F-30F977CFB35F}" dt="2021-01-21T08:32:23.491" v="1"/>
        <pc:sldMkLst>
          <pc:docMk/>
          <pc:sldMk cId="2627150519" sldId="261"/>
        </pc:sldMkLst>
        <pc:spChg chg="mod ord">
          <ac:chgData name="Betül Dznl" userId="638e59882f507ec6" providerId="Windows Live" clId="Web-{F6C8B23E-1CFC-41F7-908F-30F977CFB35F}" dt="2021-01-21T08:32:12.037" v="0"/>
          <ac:spMkLst>
            <pc:docMk/>
            <pc:sldMk cId="2627150519" sldId="261"/>
            <ac:spMk id="2" creationId="{863102D6-56CA-4491-B7DD-FAA9DA690484}"/>
          </ac:spMkLst>
        </pc:spChg>
        <pc:spChg chg="mod ord">
          <ac:chgData name="Betül Dznl" userId="638e59882f507ec6" providerId="Windows Live" clId="Web-{F6C8B23E-1CFC-41F7-908F-30F977CFB35F}" dt="2021-01-21T08:32:12.037" v="0"/>
          <ac:spMkLst>
            <pc:docMk/>
            <pc:sldMk cId="2627150519" sldId="261"/>
            <ac:spMk id="3" creationId="{A5F5CD7B-21F6-4915-B5EF-AA7802C3B720}"/>
          </ac:spMkLst>
        </pc:spChg>
        <pc:spChg chg="add">
          <ac:chgData name="Betül Dznl" userId="638e59882f507ec6" providerId="Windows Live" clId="Web-{F6C8B23E-1CFC-41F7-908F-30F977CFB35F}" dt="2021-01-21T08:32:23.491" v="1"/>
          <ac:spMkLst>
            <pc:docMk/>
            <pc:sldMk cId="2627150519" sldId="261"/>
            <ac:spMk id="8" creationId="{17718681-A12E-49D6-9925-DD7C68176D61}"/>
          </ac:spMkLst>
        </pc:spChg>
        <pc:spChg chg="add">
          <ac:chgData name="Betül Dznl" userId="638e59882f507ec6" providerId="Windows Live" clId="Web-{F6C8B23E-1CFC-41F7-908F-30F977CFB35F}" dt="2021-01-21T08:32:23.491" v="1"/>
          <ac:spMkLst>
            <pc:docMk/>
            <pc:sldMk cId="2627150519" sldId="261"/>
            <ac:spMk id="10" creationId="{FBD77573-9EF2-4C35-8285-A1CF6FBB0EA5}"/>
          </ac:spMkLst>
        </pc:spChg>
      </pc:sldChg>
      <pc:sldChg chg="addSp delSp modSp mod setBg modClrScheme chgLayout">
        <pc:chgData name="Betül Dznl" userId="638e59882f507ec6" providerId="Windows Live" clId="Web-{F6C8B23E-1CFC-41F7-908F-30F977CFB35F}" dt="2021-01-21T09:02:19.253" v="486"/>
        <pc:sldMkLst>
          <pc:docMk/>
          <pc:sldMk cId="1362853131" sldId="262"/>
        </pc:sldMkLst>
        <pc:spChg chg="mod ord">
          <ac:chgData name="Betül Dznl" userId="638e59882f507ec6" providerId="Windows Live" clId="Web-{F6C8B23E-1CFC-41F7-908F-30F977CFB35F}" dt="2021-01-21T09:02:19.253" v="486"/>
          <ac:spMkLst>
            <pc:docMk/>
            <pc:sldMk cId="1362853131" sldId="262"/>
            <ac:spMk id="2" creationId="{F9FC05EB-FD23-416F-A6C5-EEB240B8DEB2}"/>
          </ac:spMkLst>
        </pc:spChg>
        <pc:spChg chg="add del mod">
          <ac:chgData name="Betül Dznl" userId="638e59882f507ec6" providerId="Windows Live" clId="Web-{F6C8B23E-1CFC-41F7-908F-30F977CFB35F}" dt="2021-01-21T09:02:19.253" v="486"/>
          <ac:spMkLst>
            <pc:docMk/>
            <pc:sldMk cId="1362853131" sldId="262"/>
            <ac:spMk id="5" creationId="{6F3F9AC5-CF28-4877-B49F-3E4944C11E98}"/>
          </ac:spMkLst>
        </pc:spChg>
        <pc:spChg chg="add del">
          <ac:chgData name="Betül Dznl" userId="638e59882f507ec6" providerId="Windows Live" clId="Web-{F6C8B23E-1CFC-41F7-908F-30F977CFB35F}" dt="2021-01-21T09:02:19.253" v="486"/>
          <ac:spMkLst>
            <pc:docMk/>
            <pc:sldMk cId="1362853131" sldId="262"/>
            <ac:spMk id="10" creationId="{17718681-A12E-49D6-9925-DD7C68176D61}"/>
          </ac:spMkLst>
        </pc:spChg>
        <pc:spChg chg="add del">
          <ac:chgData name="Betül Dznl" userId="638e59882f507ec6" providerId="Windows Live" clId="Web-{F6C8B23E-1CFC-41F7-908F-30F977CFB35F}" dt="2021-01-21T08:59:45.045" v="456"/>
          <ac:spMkLst>
            <pc:docMk/>
            <pc:sldMk cId="1362853131" sldId="262"/>
            <ac:spMk id="11" creationId="{2E442304-DDBD-4F7B-8017-36BCC863FB40}"/>
          </ac:spMkLst>
        </pc:spChg>
        <pc:spChg chg="add del">
          <ac:chgData name="Betül Dznl" userId="638e59882f507ec6" providerId="Windows Live" clId="Web-{F6C8B23E-1CFC-41F7-908F-30F977CFB35F}" dt="2021-01-21T09:02:19.253" v="486"/>
          <ac:spMkLst>
            <pc:docMk/>
            <pc:sldMk cId="1362853131" sldId="262"/>
            <ac:spMk id="12" creationId="{FBD77573-9EF2-4C35-8285-A1CF6FBB0EA5}"/>
          </ac:spMkLst>
        </pc:spChg>
        <pc:spChg chg="add del">
          <ac:chgData name="Betül Dznl" userId="638e59882f507ec6" providerId="Windows Live" clId="Web-{F6C8B23E-1CFC-41F7-908F-30F977CFB35F}" dt="2021-01-21T08:59:45.045" v="456"/>
          <ac:spMkLst>
            <pc:docMk/>
            <pc:sldMk cId="1362853131" sldId="262"/>
            <ac:spMk id="13" creationId="{5E107275-3853-46FD-A241-DE4355A42675}"/>
          </ac:spMkLst>
        </pc:spChg>
        <pc:spChg chg="add">
          <ac:chgData name="Betül Dznl" userId="638e59882f507ec6" providerId="Windows Live" clId="Web-{F6C8B23E-1CFC-41F7-908F-30F977CFB35F}" dt="2021-01-21T09:02:19.253" v="486"/>
          <ac:spMkLst>
            <pc:docMk/>
            <pc:sldMk cId="1362853131" sldId="262"/>
            <ac:spMk id="17" creationId="{A0339EE9-5436-4860-BBFC-7CD7C90DBAE8}"/>
          </ac:spMkLst>
        </pc:spChg>
        <pc:spChg chg="add">
          <ac:chgData name="Betül Dznl" userId="638e59882f507ec6" providerId="Windows Live" clId="Web-{F6C8B23E-1CFC-41F7-908F-30F977CFB35F}" dt="2021-01-21T09:02:19.253" v="486"/>
          <ac:spMkLst>
            <pc:docMk/>
            <pc:sldMk cId="1362853131" sldId="262"/>
            <ac:spMk id="19" creationId="{AA770EBD-5B77-46EC-BF58-EF27ACD6B47C}"/>
          </ac:spMkLst>
        </pc:spChg>
        <pc:graphicFrameChg chg="add del">
          <ac:chgData name="Betül Dznl" userId="638e59882f507ec6" providerId="Windows Live" clId="Web-{F6C8B23E-1CFC-41F7-908F-30F977CFB35F}" dt="2021-01-21T08:59:45.045" v="456"/>
          <ac:graphicFrameMkLst>
            <pc:docMk/>
            <pc:sldMk cId="1362853131" sldId="262"/>
            <ac:graphicFrameMk id="7" creationId="{DC01E9D3-9890-4432-897B-29DC624E95A8}"/>
          </ac:graphicFrameMkLst>
        </pc:graphicFrameChg>
        <pc:picChg chg="del mod ord">
          <ac:chgData name="Betül Dznl" userId="638e59882f507ec6" providerId="Windows Live" clId="Web-{F6C8B23E-1CFC-41F7-908F-30F977CFB35F}" dt="2021-01-21T08:43:20.547" v="244"/>
          <ac:picMkLst>
            <pc:docMk/>
            <pc:sldMk cId="1362853131" sldId="262"/>
            <ac:picMk id="4" creationId="{0295EDC7-2E18-413B-8542-A7590D71968D}"/>
          </ac:picMkLst>
        </pc:picChg>
      </pc:sldChg>
      <pc:sldChg chg="modSp mod modClrScheme chgLayout">
        <pc:chgData name="Betül Dznl" userId="638e59882f507ec6" providerId="Windows Live" clId="Web-{F6C8B23E-1CFC-41F7-908F-30F977CFB35F}" dt="2021-01-21T08:32:12.037" v="0"/>
        <pc:sldMkLst>
          <pc:docMk/>
          <pc:sldMk cId="2388724797" sldId="263"/>
        </pc:sldMkLst>
        <pc:spChg chg="mod ord">
          <ac:chgData name="Betül Dznl" userId="638e59882f507ec6" providerId="Windows Live" clId="Web-{F6C8B23E-1CFC-41F7-908F-30F977CFB35F}" dt="2021-01-21T08:32:12.037" v="0"/>
          <ac:spMkLst>
            <pc:docMk/>
            <pc:sldMk cId="2388724797" sldId="263"/>
            <ac:spMk id="2" creationId="{1B0108AD-A695-4DFA-969C-C11C59854449}"/>
          </ac:spMkLst>
        </pc:spChg>
        <pc:spChg chg="mod ord">
          <ac:chgData name="Betül Dznl" userId="638e59882f507ec6" providerId="Windows Live" clId="Web-{F6C8B23E-1CFC-41F7-908F-30F977CFB35F}" dt="2021-01-21T08:32:12.037" v="0"/>
          <ac:spMkLst>
            <pc:docMk/>
            <pc:sldMk cId="2388724797" sldId="263"/>
            <ac:spMk id="3" creationId="{F5EE6F2C-3C14-41F9-8396-D9DAD2273813}"/>
          </ac:spMkLst>
        </pc:spChg>
      </pc:sldChg>
      <pc:sldChg chg="modSp mod modClrScheme chgLayout">
        <pc:chgData name="Betül Dznl" userId="638e59882f507ec6" providerId="Windows Live" clId="Web-{F6C8B23E-1CFC-41F7-908F-30F977CFB35F}" dt="2021-01-21T08:32:12.037" v="0"/>
        <pc:sldMkLst>
          <pc:docMk/>
          <pc:sldMk cId="38679648" sldId="264"/>
        </pc:sldMkLst>
        <pc:spChg chg="mod ord">
          <ac:chgData name="Betül Dznl" userId="638e59882f507ec6" providerId="Windows Live" clId="Web-{F6C8B23E-1CFC-41F7-908F-30F977CFB35F}" dt="2021-01-21T08:32:12.037" v="0"/>
          <ac:spMkLst>
            <pc:docMk/>
            <pc:sldMk cId="38679648" sldId="264"/>
            <ac:spMk id="2" creationId="{2443E798-5FBD-4A37-A07F-E52D88A86CDC}"/>
          </ac:spMkLst>
        </pc:spChg>
        <pc:spChg chg="mod ord">
          <ac:chgData name="Betül Dznl" userId="638e59882f507ec6" providerId="Windows Live" clId="Web-{F6C8B23E-1CFC-41F7-908F-30F977CFB35F}" dt="2021-01-21T08:32:12.037" v="0"/>
          <ac:spMkLst>
            <pc:docMk/>
            <pc:sldMk cId="38679648" sldId="264"/>
            <ac:spMk id="3" creationId="{8BC9DDE4-8259-47F5-8C2F-C0CFBA40FF3F}"/>
          </ac:spMkLst>
        </pc:spChg>
      </pc:sldChg>
      <pc:sldChg chg="modSp mod modClrScheme chgLayout">
        <pc:chgData name="Betül Dznl" userId="638e59882f507ec6" providerId="Windows Live" clId="Web-{F6C8B23E-1CFC-41F7-908F-30F977CFB35F}" dt="2021-01-21T08:32:12.037" v="0"/>
        <pc:sldMkLst>
          <pc:docMk/>
          <pc:sldMk cId="2307855950" sldId="265"/>
        </pc:sldMkLst>
        <pc:spChg chg="mod ord">
          <ac:chgData name="Betül Dznl" userId="638e59882f507ec6" providerId="Windows Live" clId="Web-{F6C8B23E-1CFC-41F7-908F-30F977CFB35F}" dt="2021-01-21T08:32:12.037" v="0"/>
          <ac:spMkLst>
            <pc:docMk/>
            <pc:sldMk cId="2307855950" sldId="265"/>
            <ac:spMk id="2" creationId="{A32CD57C-2919-4147-A085-13CDEDE493EB}"/>
          </ac:spMkLst>
        </pc:spChg>
        <pc:picChg chg="mod ord">
          <ac:chgData name="Betül Dznl" userId="638e59882f507ec6" providerId="Windows Live" clId="Web-{F6C8B23E-1CFC-41F7-908F-30F977CFB35F}" dt="2021-01-21T08:32:12.037" v="0"/>
          <ac:picMkLst>
            <pc:docMk/>
            <pc:sldMk cId="2307855950" sldId="265"/>
            <ac:picMk id="4" creationId="{A5FFE82D-3587-4692-855C-2A172802F855}"/>
          </ac:picMkLst>
        </pc:picChg>
      </pc:sldChg>
      <pc:sldChg chg="modSp mod modClrScheme chgLayout">
        <pc:chgData name="Betül Dznl" userId="638e59882f507ec6" providerId="Windows Live" clId="Web-{F6C8B23E-1CFC-41F7-908F-30F977CFB35F}" dt="2021-01-21T08:32:12.037" v="0"/>
        <pc:sldMkLst>
          <pc:docMk/>
          <pc:sldMk cId="3966734332" sldId="266"/>
        </pc:sldMkLst>
        <pc:spChg chg="mod ord">
          <ac:chgData name="Betül Dznl" userId="638e59882f507ec6" providerId="Windows Live" clId="Web-{F6C8B23E-1CFC-41F7-908F-30F977CFB35F}" dt="2021-01-21T08:32:12.037" v="0"/>
          <ac:spMkLst>
            <pc:docMk/>
            <pc:sldMk cId="3966734332" sldId="266"/>
            <ac:spMk id="2" creationId="{C55EAA06-3122-460D-8B34-FF68EBC221AB}"/>
          </ac:spMkLst>
        </pc:spChg>
        <pc:picChg chg="mod ord">
          <ac:chgData name="Betül Dznl" userId="638e59882f507ec6" providerId="Windows Live" clId="Web-{F6C8B23E-1CFC-41F7-908F-30F977CFB35F}" dt="2021-01-21T08:32:12.037" v="0"/>
          <ac:picMkLst>
            <pc:docMk/>
            <pc:sldMk cId="3966734332" sldId="266"/>
            <ac:picMk id="4" creationId="{E93ED723-E36E-4899-AC5E-52EC5A7FFCBC}"/>
          </ac:picMkLst>
        </pc:picChg>
      </pc:sldChg>
      <pc:sldChg chg="modSp mod modClrScheme chgLayout">
        <pc:chgData name="Betül Dznl" userId="638e59882f507ec6" providerId="Windows Live" clId="Web-{F6C8B23E-1CFC-41F7-908F-30F977CFB35F}" dt="2021-01-21T08:32:12.037" v="0"/>
        <pc:sldMkLst>
          <pc:docMk/>
          <pc:sldMk cId="4000678803" sldId="267"/>
        </pc:sldMkLst>
        <pc:spChg chg="mod ord">
          <ac:chgData name="Betül Dznl" userId="638e59882f507ec6" providerId="Windows Live" clId="Web-{F6C8B23E-1CFC-41F7-908F-30F977CFB35F}" dt="2021-01-21T08:32:12.037" v="0"/>
          <ac:spMkLst>
            <pc:docMk/>
            <pc:sldMk cId="4000678803" sldId="267"/>
            <ac:spMk id="2" creationId="{6EB04EE0-EE03-4875-BE45-4CD34AEFC87A}"/>
          </ac:spMkLst>
        </pc:spChg>
        <pc:spChg chg="mod ord">
          <ac:chgData name="Betül Dznl" userId="638e59882f507ec6" providerId="Windows Live" clId="Web-{F6C8B23E-1CFC-41F7-908F-30F977CFB35F}" dt="2021-01-21T08:32:12.037" v="0"/>
          <ac:spMkLst>
            <pc:docMk/>
            <pc:sldMk cId="4000678803" sldId="267"/>
            <ac:spMk id="6" creationId="{3BDFA88C-32E8-4C39-B20F-85A855FB6F4D}"/>
          </ac:spMkLst>
        </pc:spChg>
      </pc:sldChg>
      <pc:sldChg chg="modSp mod modClrScheme chgLayout">
        <pc:chgData name="Betül Dznl" userId="638e59882f507ec6" providerId="Windows Live" clId="Web-{F6C8B23E-1CFC-41F7-908F-30F977CFB35F}" dt="2021-01-21T08:32:12.037" v="0"/>
        <pc:sldMkLst>
          <pc:docMk/>
          <pc:sldMk cId="1197433547" sldId="268"/>
        </pc:sldMkLst>
        <pc:spChg chg="mod ord">
          <ac:chgData name="Betül Dznl" userId="638e59882f507ec6" providerId="Windows Live" clId="Web-{F6C8B23E-1CFC-41F7-908F-30F977CFB35F}" dt="2021-01-21T08:32:12.037" v="0"/>
          <ac:spMkLst>
            <pc:docMk/>
            <pc:sldMk cId="1197433547" sldId="268"/>
            <ac:spMk id="3" creationId="{656467D5-4AD8-40DB-A0B4-370E4185D85A}"/>
          </ac:spMkLst>
        </pc:spChg>
      </pc:sldChg>
      <pc:sldChg chg="modSp mod modClrScheme chgLayout">
        <pc:chgData name="Betül Dznl" userId="638e59882f507ec6" providerId="Windows Live" clId="Web-{F6C8B23E-1CFC-41F7-908F-30F977CFB35F}" dt="2021-01-21T08:32:12.037" v="0"/>
        <pc:sldMkLst>
          <pc:docMk/>
          <pc:sldMk cId="194741952" sldId="269"/>
        </pc:sldMkLst>
        <pc:spChg chg="mod ord">
          <ac:chgData name="Betül Dznl" userId="638e59882f507ec6" providerId="Windows Live" clId="Web-{F6C8B23E-1CFC-41F7-908F-30F977CFB35F}" dt="2021-01-21T08:32:12.037" v="0"/>
          <ac:spMkLst>
            <pc:docMk/>
            <pc:sldMk cId="194741952" sldId="269"/>
            <ac:spMk id="3" creationId="{DFF0926F-CACE-417D-814A-7DAFB5FD5639}"/>
          </ac:spMkLst>
        </pc:spChg>
      </pc:sldChg>
      <pc:sldChg chg="modSp mod modClrScheme chgLayout">
        <pc:chgData name="Betül Dznl" userId="638e59882f507ec6" providerId="Windows Live" clId="Web-{F6C8B23E-1CFC-41F7-908F-30F977CFB35F}" dt="2021-01-21T08:32:12.037" v="0"/>
        <pc:sldMkLst>
          <pc:docMk/>
          <pc:sldMk cId="3532695554" sldId="271"/>
        </pc:sldMkLst>
        <pc:spChg chg="mod ord">
          <ac:chgData name="Betül Dznl" userId="638e59882f507ec6" providerId="Windows Live" clId="Web-{F6C8B23E-1CFC-41F7-908F-30F977CFB35F}" dt="2021-01-21T08:32:12.037" v="0"/>
          <ac:spMkLst>
            <pc:docMk/>
            <pc:sldMk cId="3532695554" sldId="271"/>
            <ac:spMk id="2" creationId="{ACF1ABA2-A0A6-43CA-9CE2-697FBED8B91E}"/>
          </ac:spMkLst>
        </pc:spChg>
        <pc:spChg chg="mod ord">
          <ac:chgData name="Betül Dznl" userId="638e59882f507ec6" providerId="Windows Live" clId="Web-{F6C8B23E-1CFC-41F7-908F-30F977CFB35F}" dt="2021-01-21T08:32:12.037" v="0"/>
          <ac:spMkLst>
            <pc:docMk/>
            <pc:sldMk cId="3532695554" sldId="271"/>
            <ac:spMk id="3" creationId="{A7D3B28C-71D6-42F1-AE4F-FF8C409DC851}"/>
          </ac:spMkLst>
        </pc:spChg>
      </pc:sldChg>
      <pc:sldChg chg="modSp mod modClrScheme chgLayout">
        <pc:chgData name="Betül Dznl" userId="638e59882f507ec6" providerId="Windows Live" clId="Web-{F6C8B23E-1CFC-41F7-908F-30F977CFB35F}" dt="2021-01-21T08:32:12.037" v="0"/>
        <pc:sldMkLst>
          <pc:docMk/>
          <pc:sldMk cId="3828903680" sldId="272"/>
        </pc:sldMkLst>
        <pc:spChg chg="mod ord">
          <ac:chgData name="Betül Dznl" userId="638e59882f507ec6" providerId="Windows Live" clId="Web-{F6C8B23E-1CFC-41F7-908F-30F977CFB35F}" dt="2021-01-21T08:32:12.037" v="0"/>
          <ac:spMkLst>
            <pc:docMk/>
            <pc:sldMk cId="3828903680" sldId="272"/>
            <ac:spMk id="2" creationId="{2DEDA91D-5851-4144-998A-9552D4FE5766}"/>
          </ac:spMkLst>
        </pc:spChg>
        <pc:spChg chg="mod ord">
          <ac:chgData name="Betül Dznl" userId="638e59882f507ec6" providerId="Windows Live" clId="Web-{F6C8B23E-1CFC-41F7-908F-30F977CFB35F}" dt="2021-01-21T08:32:12.037" v="0"/>
          <ac:spMkLst>
            <pc:docMk/>
            <pc:sldMk cId="3828903680" sldId="272"/>
            <ac:spMk id="3" creationId="{D586B056-6B62-420A-864F-0BA965A93C09}"/>
          </ac:spMkLst>
        </pc:spChg>
      </pc:sldChg>
      <pc:sldChg chg="addSp delSp modSp mod setBg modClrScheme chgLayout">
        <pc:chgData name="Betül Dznl" userId="638e59882f507ec6" providerId="Windows Live" clId="Web-{F6C8B23E-1CFC-41F7-908F-30F977CFB35F}" dt="2021-01-21T09:01:51.549" v="485"/>
        <pc:sldMkLst>
          <pc:docMk/>
          <pc:sldMk cId="1133264031" sldId="273"/>
        </pc:sldMkLst>
        <pc:spChg chg="mod ord">
          <ac:chgData name="Betül Dznl" userId="638e59882f507ec6" providerId="Windows Live" clId="Web-{F6C8B23E-1CFC-41F7-908F-30F977CFB35F}" dt="2021-01-21T09:01:51.549" v="485"/>
          <ac:spMkLst>
            <pc:docMk/>
            <pc:sldMk cId="1133264031" sldId="273"/>
            <ac:spMk id="2" creationId="{E3600F0B-4522-4D6B-B5E9-2F78EB468D42}"/>
          </ac:spMkLst>
        </pc:spChg>
        <pc:spChg chg="del mod ord">
          <ac:chgData name="Betül Dznl" userId="638e59882f507ec6" providerId="Windows Live" clId="Web-{F6C8B23E-1CFC-41F7-908F-30F977CFB35F}" dt="2021-01-21T09:01:51.549" v="485"/>
          <ac:spMkLst>
            <pc:docMk/>
            <pc:sldMk cId="1133264031" sldId="273"/>
            <ac:spMk id="3" creationId="{00825CF2-C138-4FEC-8D17-409C6AFB1C29}"/>
          </ac:spMkLst>
        </pc:spChg>
        <pc:spChg chg="add">
          <ac:chgData name="Betül Dznl" userId="638e59882f507ec6" providerId="Windows Live" clId="Web-{F6C8B23E-1CFC-41F7-908F-30F977CFB35F}" dt="2021-01-21T09:01:51.549" v="485"/>
          <ac:spMkLst>
            <pc:docMk/>
            <pc:sldMk cId="1133264031" sldId="273"/>
            <ac:spMk id="8" creationId="{289ED1AA-8684-4D37-B208-8777E1A7780D}"/>
          </ac:spMkLst>
        </pc:spChg>
        <pc:spChg chg="add">
          <ac:chgData name="Betül Dznl" userId="638e59882f507ec6" providerId="Windows Live" clId="Web-{F6C8B23E-1CFC-41F7-908F-30F977CFB35F}" dt="2021-01-21T09:01:51.549" v="485"/>
          <ac:spMkLst>
            <pc:docMk/>
            <pc:sldMk cId="1133264031" sldId="273"/>
            <ac:spMk id="10" creationId="{4180E01B-B1F4-437C-807D-1C930718EE64}"/>
          </ac:spMkLst>
        </pc:spChg>
        <pc:spChg chg="add">
          <ac:chgData name="Betül Dznl" userId="638e59882f507ec6" providerId="Windows Live" clId="Web-{F6C8B23E-1CFC-41F7-908F-30F977CFB35F}" dt="2021-01-21T09:01:51.549" v="485"/>
          <ac:spMkLst>
            <pc:docMk/>
            <pc:sldMk cId="1133264031" sldId="273"/>
            <ac:spMk id="12" creationId="{41F77738-2AF0-4750-A0C7-F97C2C17590E}"/>
          </ac:spMkLst>
        </pc:spChg>
      </pc:sldChg>
      <pc:sldChg chg="modSp mod ord modClrScheme chgLayout">
        <pc:chgData name="Betül Dznl" userId="638e59882f507ec6" providerId="Windows Live" clId="Web-{F6C8B23E-1CFC-41F7-908F-30F977CFB35F}" dt="2021-01-21T08:43:45.688" v="245"/>
        <pc:sldMkLst>
          <pc:docMk/>
          <pc:sldMk cId="1282565581" sldId="274"/>
        </pc:sldMkLst>
        <pc:spChg chg="mod ord">
          <ac:chgData name="Betül Dznl" userId="638e59882f507ec6" providerId="Windows Live" clId="Web-{F6C8B23E-1CFC-41F7-908F-30F977CFB35F}" dt="2021-01-21T08:32:12.037" v="0"/>
          <ac:spMkLst>
            <pc:docMk/>
            <pc:sldMk cId="1282565581" sldId="274"/>
            <ac:spMk id="2" creationId="{CFD2540A-FAB3-4A2C-8A92-DEA7E0915B13}"/>
          </ac:spMkLst>
        </pc:spChg>
      </pc:sldChg>
      <pc:sldChg chg="modSp mod modClrScheme chgLayout">
        <pc:chgData name="Betül Dznl" userId="638e59882f507ec6" providerId="Windows Live" clId="Web-{F6C8B23E-1CFC-41F7-908F-30F977CFB35F}" dt="2021-01-21T08:32:12.037" v="0"/>
        <pc:sldMkLst>
          <pc:docMk/>
          <pc:sldMk cId="2734791512" sldId="275"/>
        </pc:sldMkLst>
        <pc:spChg chg="mod ord">
          <ac:chgData name="Betül Dznl" userId="638e59882f507ec6" providerId="Windows Live" clId="Web-{F6C8B23E-1CFC-41F7-908F-30F977CFB35F}" dt="2021-01-21T08:32:12.037" v="0"/>
          <ac:spMkLst>
            <pc:docMk/>
            <pc:sldMk cId="2734791512" sldId="275"/>
            <ac:spMk id="2" creationId="{BDA031D5-79C8-44DD-B4EA-DD6C238BEB6D}"/>
          </ac:spMkLst>
        </pc:spChg>
        <pc:spChg chg="mod ord">
          <ac:chgData name="Betül Dznl" userId="638e59882f507ec6" providerId="Windows Live" clId="Web-{F6C8B23E-1CFC-41F7-908F-30F977CFB35F}" dt="2021-01-21T08:32:12.037" v="0"/>
          <ac:spMkLst>
            <pc:docMk/>
            <pc:sldMk cId="2734791512" sldId="275"/>
            <ac:spMk id="3" creationId="{8F1748F4-BE21-4883-B82B-AFD35AEEA857}"/>
          </ac:spMkLst>
        </pc:spChg>
        <pc:spChg chg="mod ord">
          <ac:chgData name="Betül Dznl" userId="638e59882f507ec6" providerId="Windows Live" clId="Web-{F6C8B23E-1CFC-41F7-908F-30F977CFB35F}" dt="2021-01-21T08:32:12.037" v="0"/>
          <ac:spMkLst>
            <pc:docMk/>
            <pc:sldMk cId="2734791512" sldId="275"/>
            <ac:spMk id="98" creationId="{5CDB183E-C666-4AAC-9B25-90474ABC30A0}"/>
          </ac:spMkLst>
        </pc:spChg>
      </pc:sldChg>
      <pc:sldChg chg="addSp delSp modSp mod setBg modClrScheme chgLayout">
        <pc:chgData name="Betül Dznl" userId="638e59882f507ec6" providerId="Windows Live" clId="Web-{F6C8B23E-1CFC-41F7-908F-30F977CFB35F}" dt="2021-01-21T08:42:22.107" v="243" actId="14100"/>
        <pc:sldMkLst>
          <pc:docMk/>
          <pc:sldMk cId="1125623066" sldId="276"/>
        </pc:sldMkLst>
        <pc:spChg chg="mod ord">
          <ac:chgData name="Betül Dznl" userId="638e59882f507ec6" providerId="Windows Live" clId="Web-{F6C8B23E-1CFC-41F7-908F-30F977CFB35F}" dt="2021-01-21T08:42:14.353" v="241" actId="1076"/>
          <ac:spMkLst>
            <pc:docMk/>
            <pc:sldMk cId="1125623066" sldId="276"/>
            <ac:spMk id="2" creationId="{5226BE27-879C-4196-8A1A-74119E8E7F03}"/>
          </ac:spMkLst>
        </pc:spChg>
        <pc:spChg chg="mod ord">
          <ac:chgData name="Betül Dznl" userId="638e59882f507ec6" providerId="Windows Live" clId="Web-{F6C8B23E-1CFC-41F7-908F-30F977CFB35F}" dt="2021-01-21T08:42:22.107" v="243" actId="14100"/>
          <ac:spMkLst>
            <pc:docMk/>
            <pc:sldMk cId="1125623066" sldId="276"/>
            <ac:spMk id="3" creationId="{8304E9DB-3CCA-49BB-B824-F86800C5E42C}"/>
          </ac:spMkLst>
        </pc:spChg>
        <pc:spChg chg="add del">
          <ac:chgData name="Betül Dznl" userId="638e59882f507ec6" providerId="Windows Live" clId="Web-{F6C8B23E-1CFC-41F7-908F-30F977CFB35F}" dt="2021-01-21T08:41:26.383" v="235"/>
          <ac:spMkLst>
            <pc:docMk/>
            <pc:sldMk cId="1125623066" sldId="276"/>
            <ac:spMk id="7" creationId="{8FC9BE17-9A7B-462D-AE50-3D8777387304}"/>
          </ac:spMkLst>
        </pc:spChg>
        <pc:spChg chg="add del">
          <ac:chgData name="Betül Dznl" userId="638e59882f507ec6" providerId="Windows Live" clId="Web-{F6C8B23E-1CFC-41F7-908F-30F977CFB35F}" dt="2021-01-21T08:41:26.383" v="235"/>
          <ac:spMkLst>
            <pc:docMk/>
            <pc:sldMk cId="1125623066" sldId="276"/>
            <ac:spMk id="8" creationId="{3EBE8569-6AEC-4B8C-8D53-2DE337CDBA65}"/>
          </ac:spMkLst>
        </pc:spChg>
        <pc:spChg chg="add del">
          <ac:chgData name="Betül Dznl" userId="638e59882f507ec6" providerId="Windows Live" clId="Web-{F6C8B23E-1CFC-41F7-908F-30F977CFB35F}" dt="2021-01-21T08:41:14.633" v="231"/>
          <ac:spMkLst>
            <pc:docMk/>
            <pc:sldMk cId="1125623066" sldId="276"/>
            <ac:spMk id="9" creationId="{3CD9DF72-87A3-404E-A828-84CBF11A8303}"/>
          </ac:spMkLst>
        </pc:spChg>
        <pc:spChg chg="add">
          <ac:chgData name="Betül Dznl" userId="638e59882f507ec6" providerId="Windows Live" clId="Web-{F6C8B23E-1CFC-41F7-908F-30F977CFB35F}" dt="2021-01-21T08:41:26.383" v="236"/>
          <ac:spMkLst>
            <pc:docMk/>
            <pc:sldMk cId="1125623066" sldId="276"/>
            <ac:spMk id="10" creationId="{3CD9DF72-87A3-404E-A828-84CBF11A8303}"/>
          </ac:spMkLst>
        </pc:spChg>
        <pc:spChg chg="add del">
          <ac:chgData name="Betül Dznl" userId="638e59882f507ec6" providerId="Windows Live" clId="Web-{F6C8B23E-1CFC-41F7-908F-30F977CFB35F}" dt="2021-01-21T08:41:26.383" v="235"/>
          <ac:spMkLst>
            <pc:docMk/>
            <pc:sldMk cId="1125623066" sldId="276"/>
            <ac:spMk id="13" creationId="{55D4142C-5077-457F-A6AD-3FECFDB39685}"/>
          </ac:spMkLst>
        </pc:spChg>
        <pc:spChg chg="add del">
          <ac:chgData name="Betül Dznl" userId="638e59882f507ec6" providerId="Windows Live" clId="Web-{F6C8B23E-1CFC-41F7-908F-30F977CFB35F}" dt="2021-01-21T08:41:26.383" v="235"/>
          <ac:spMkLst>
            <pc:docMk/>
            <pc:sldMk cId="1125623066" sldId="276"/>
            <ac:spMk id="15" creationId="{7A5F0580-5EE9-419F-96EE-B6529EF6E7D0}"/>
          </ac:spMkLst>
        </pc:spChg>
        <pc:picChg chg="add mod ord">
          <ac:chgData name="Betül Dznl" userId="638e59882f507ec6" providerId="Windows Live" clId="Web-{F6C8B23E-1CFC-41F7-908F-30F977CFB35F}" dt="2021-01-21T08:41:32.696" v="237" actId="1076"/>
          <ac:picMkLst>
            <pc:docMk/>
            <pc:sldMk cId="1125623066" sldId="276"/>
            <ac:picMk id="4" creationId="{8FB0887A-AEEB-424F-A9B6-B2DC63D535C5}"/>
          </ac:picMkLst>
        </pc:picChg>
        <pc:picChg chg="add del">
          <ac:chgData name="Betül Dznl" userId="638e59882f507ec6" providerId="Windows Live" clId="Web-{F6C8B23E-1CFC-41F7-908F-30F977CFB35F}" dt="2021-01-21T08:41:20.133" v="233"/>
          <ac:picMkLst>
            <pc:docMk/>
            <pc:sldMk cId="1125623066" sldId="276"/>
            <ac:picMk id="6" creationId="{54DDEBDD-D8BD-41A6-8A0D-B00E3768B0F9}"/>
          </ac:picMkLst>
        </pc:picChg>
        <pc:cxnChg chg="add del">
          <ac:chgData name="Betül Dznl" userId="638e59882f507ec6" providerId="Windows Live" clId="Web-{F6C8B23E-1CFC-41F7-908F-30F977CFB35F}" dt="2021-01-21T08:41:14.633" v="231"/>
          <ac:cxnSpMkLst>
            <pc:docMk/>
            <pc:sldMk cId="1125623066" sldId="276"/>
            <ac:cxnSpMk id="11" creationId="{20E3A342-4D61-4E3F-AF90-1AB42AEB96CC}"/>
          </ac:cxnSpMkLst>
        </pc:cxnChg>
        <pc:cxnChg chg="add">
          <ac:chgData name="Betül Dznl" userId="638e59882f507ec6" providerId="Windows Live" clId="Web-{F6C8B23E-1CFC-41F7-908F-30F977CFB35F}" dt="2021-01-21T08:41:26.383" v="236"/>
          <ac:cxnSpMkLst>
            <pc:docMk/>
            <pc:sldMk cId="1125623066" sldId="276"/>
            <ac:cxnSpMk id="12" creationId="{20E3A342-4D61-4E3F-AF90-1AB42AEB96CC}"/>
          </ac:cxnSpMkLst>
        </pc:cxnChg>
      </pc:sldChg>
      <pc:sldMasterChg chg="del delSldLayout">
        <pc:chgData name="Betül Dznl" userId="638e59882f507ec6" providerId="Windows Live" clId="Web-{F6C8B23E-1CFC-41F7-908F-30F977CFB35F}" dt="2021-01-21T08:32:12.037" v="0"/>
        <pc:sldMasterMkLst>
          <pc:docMk/>
          <pc:sldMasterMk cId="3484337196" sldId="2147483751"/>
        </pc:sldMasterMkLst>
        <pc:sldLayoutChg chg="del">
          <pc:chgData name="Betül Dznl" userId="638e59882f507ec6" providerId="Windows Live" clId="Web-{F6C8B23E-1CFC-41F7-908F-30F977CFB35F}" dt="2021-01-21T08:32:12.037" v="0"/>
          <pc:sldLayoutMkLst>
            <pc:docMk/>
            <pc:sldMasterMk cId="3484337196" sldId="2147483751"/>
            <pc:sldLayoutMk cId="1854076125" sldId="2147483752"/>
          </pc:sldLayoutMkLst>
        </pc:sldLayoutChg>
        <pc:sldLayoutChg chg="del">
          <pc:chgData name="Betül Dznl" userId="638e59882f507ec6" providerId="Windows Live" clId="Web-{F6C8B23E-1CFC-41F7-908F-30F977CFB35F}" dt="2021-01-21T08:32:12.037" v="0"/>
          <pc:sldLayoutMkLst>
            <pc:docMk/>
            <pc:sldMasterMk cId="3484337196" sldId="2147483751"/>
            <pc:sldLayoutMk cId="3716586154" sldId="2147483753"/>
          </pc:sldLayoutMkLst>
        </pc:sldLayoutChg>
        <pc:sldLayoutChg chg="del">
          <pc:chgData name="Betül Dznl" userId="638e59882f507ec6" providerId="Windows Live" clId="Web-{F6C8B23E-1CFC-41F7-908F-30F977CFB35F}" dt="2021-01-21T08:32:12.037" v="0"/>
          <pc:sldLayoutMkLst>
            <pc:docMk/>
            <pc:sldMasterMk cId="3484337196" sldId="2147483751"/>
            <pc:sldLayoutMk cId="632163807" sldId="2147483754"/>
          </pc:sldLayoutMkLst>
        </pc:sldLayoutChg>
        <pc:sldLayoutChg chg="del">
          <pc:chgData name="Betül Dznl" userId="638e59882f507ec6" providerId="Windows Live" clId="Web-{F6C8B23E-1CFC-41F7-908F-30F977CFB35F}" dt="2021-01-21T08:32:12.037" v="0"/>
          <pc:sldLayoutMkLst>
            <pc:docMk/>
            <pc:sldMasterMk cId="3484337196" sldId="2147483751"/>
            <pc:sldLayoutMk cId="3465135531" sldId="2147483755"/>
          </pc:sldLayoutMkLst>
        </pc:sldLayoutChg>
        <pc:sldLayoutChg chg="del">
          <pc:chgData name="Betül Dznl" userId="638e59882f507ec6" providerId="Windows Live" clId="Web-{F6C8B23E-1CFC-41F7-908F-30F977CFB35F}" dt="2021-01-21T08:32:12.037" v="0"/>
          <pc:sldLayoutMkLst>
            <pc:docMk/>
            <pc:sldMasterMk cId="3484337196" sldId="2147483751"/>
            <pc:sldLayoutMk cId="1011707277" sldId="2147483756"/>
          </pc:sldLayoutMkLst>
        </pc:sldLayoutChg>
        <pc:sldLayoutChg chg="del">
          <pc:chgData name="Betül Dznl" userId="638e59882f507ec6" providerId="Windows Live" clId="Web-{F6C8B23E-1CFC-41F7-908F-30F977CFB35F}" dt="2021-01-21T08:32:12.037" v="0"/>
          <pc:sldLayoutMkLst>
            <pc:docMk/>
            <pc:sldMasterMk cId="3484337196" sldId="2147483751"/>
            <pc:sldLayoutMk cId="2315746292" sldId="2147483757"/>
          </pc:sldLayoutMkLst>
        </pc:sldLayoutChg>
        <pc:sldLayoutChg chg="del">
          <pc:chgData name="Betül Dznl" userId="638e59882f507ec6" providerId="Windows Live" clId="Web-{F6C8B23E-1CFC-41F7-908F-30F977CFB35F}" dt="2021-01-21T08:32:12.037" v="0"/>
          <pc:sldLayoutMkLst>
            <pc:docMk/>
            <pc:sldMasterMk cId="3484337196" sldId="2147483751"/>
            <pc:sldLayoutMk cId="3147622040" sldId="2147483758"/>
          </pc:sldLayoutMkLst>
        </pc:sldLayoutChg>
        <pc:sldLayoutChg chg="del">
          <pc:chgData name="Betül Dznl" userId="638e59882f507ec6" providerId="Windows Live" clId="Web-{F6C8B23E-1CFC-41F7-908F-30F977CFB35F}" dt="2021-01-21T08:32:12.037" v="0"/>
          <pc:sldLayoutMkLst>
            <pc:docMk/>
            <pc:sldMasterMk cId="3484337196" sldId="2147483751"/>
            <pc:sldLayoutMk cId="1929993813" sldId="2147483759"/>
          </pc:sldLayoutMkLst>
        </pc:sldLayoutChg>
        <pc:sldLayoutChg chg="del">
          <pc:chgData name="Betül Dznl" userId="638e59882f507ec6" providerId="Windows Live" clId="Web-{F6C8B23E-1CFC-41F7-908F-30F977CFB35F}" dt="2021-01-21T08:32:12.037" v="0"/>
          <pc:sldLayoutMkLst>
            <pc:docMk/>
            <pc:sldMasterMk cId="3484337196" sldId="2147483751"/>
            <pc:sldLayoutMk cId="1471215851" sldId="2147483760"/>
          </pc:sldLayoutMkLst>
        </pc:sldLayoutChg>
        <pc:sldLayoutChg chg="del">
          <pc:chgData name="Betül Dznl" userId="638e59882f507ec6" providerId="Windows Live" clId="Web-{F6C8B23E-1CFC-41F7-908F-30F977CFB35F}" dt="2021-01-21T08:32:12.037" v="0"/>
          <pc:sldLayoutMkLst>
            <pc:docMk/>
            <pc:sldMasterMk cId="3484337196" sldId="2147483751"/>
            <pc:sldLayoutMk cId="3307759181" sldId="2147483761"/>
          </pc:sldLayoutMkLst>
        </pc:sldLayoutChg>
        <pc:sldLayoutChg chg="del">
          <pc:chgData name="Betül Dznl" userId="638e59882f507ec6" providerId="Windows Live" clId="Web-{F6C8B23E-1CFC-41F7-908F-30F977CFB35F}" dt="2021-01-21T08:32:12.037" v="0"/>
          <pc:sldLayoutMkLst>
            <pc:docMk/>
            <pc:sldMasterMk cId="3484337196" sldId="2147483751"/>
            <pc:sldLayoutMk cId="3526358093" sldId="2147483762"/>
          </pc:sldLayoutMkLst>
        </pc:sldLayoutChg>
        <pc:sldLayoutChg chg="del">
          <pc:chgData name="Betül Dznl" userId="638e59882f507ec6" providerId="Windows Live" clId="Web-{F6C8B23E-1CFC-41F7-908F-30F977CFB35F}" dt="2021-01-21T08:32:12.037" v="0"/>
          <pc:sldLayoutMkLst>
            <pc:docMk/>
            <pc:sldMasterMk cId="3484337196" sldId="2147483751"/>
            <pc:sldLayoutMk cId="1735893107" sldId="2147483763"/>
          </pc:sldLayoutMkLst>
        </pc:sldLayoutChg>
        <pc:sldLayoutChg chg="del">
          <pc:chgData name="Betül Dznl" userId="638e59882f507ec6" providerId="Windows Live" clId="Web-{F6C8B23E-1CFC-41F7-908F-30F977CFB35F}" dt="2021-01-21T08:32:12.037" v="0"/>
          <pc:sldLayoutMkLst>
            <pc:docMk/>
            <pc:sldMasterMk cId="3484337196" sldId="2147483751"/>
            <pc:sldLayoutMk cId="3256679452" sldId="2147483764"/>
          </pc:sldLayoutMkLst>
        </pc:sldLayoutChg>
        <pc:sldLayoutChg chg="del">
          <pc:chgData name="Betül Dznl" userId="638e59882f507ec6" providerId="Windows Live" clId="Web-{F6C8B23E-1CFC-41F7-908F-30F977CFB35F}" dt="2021-01-21T08:32:12.037" v="0"/>
          <pc:sldLayoutMkLst>
            <pc:docMk/>
            <pc:sldMasterMk cId="3484337196" sldId="2147483751"/>
            <pc:sldLayoutMk cId="1030663569" sldId="2147483765"/>
          </pc:sldLayoutMkLst>
        </pc:sldLayoutChg>
        <pc:sldLayoutChg chg="del">
          <pc:chgData name="Betül Dznl" userId="638e59882f507ec6" providerId="Windows Live" clId="Web-{F6C8B23E-1CFC-41F7-908F-30F977CFB35F}" dt="2021-01-21T08:32:12.037" v="0"/>
          <pc:sldLayoutMkLst>
            <pc:docMk/>
            <pc:sldMasterMk cId="3484337196" sldId="2147483751"/>
            <pc:sldLayoutMk cId="2630475652" sldId="2147483766"/>
          </pc:sldLayoutMkLst>
        </pc:sldLayoutChg>
        <pc:sldLayoutChg chg="del">
          <pc:chgData name="Betül Dznl" userId="638e59882f507ec6" providerId="Windows Live" clId="Web-{F6C8B23E-1CFC-41F7-908F-30F977CFB35F}" dt="2021-01-21T08:32:12.037" v="0"/>
          <pc:sldLayoutMkLst>
            <pc:docMk/>
            <pc:sldMasterMk cId="3484337196" sldId="2147483751"/>
            <pc:sldLayoutMk cId="4031694084" sldId="2147483767"/>
          </pc:sldLayoutMkLst>
        </pc:sldLayoutChg>
        <pc:sldLayoutChg chg="del">
          <pc:chgData name="Betül Dznl" userId="638e59882f507ec6" providerId="Windows Live" clId="Web-{F6C8B23E-1CFC-41F7-908F-30F977CFB35F}" dt="2021-01-21T08:32:12.037" v="0"/>
          <pc:sldLayoutMkLst>
            <pc:docMk/>
            <pc:sldMasterMk cId="3484337196" sldId="2147483751"/>
            <pc:sldLayoutMk cId="2192583331" sldId="2147483768"/>
          </pc:sldLayoutMkLst>
        </pc:sldLayoutChg>
      </pc:sldMasterChg>
      <pc:sldMasterChg chg="add addSldLayout modSldLayout">
        <pc:chgData name="Betül Dznl" userId="638e59882f507ec6" providerId="Windows Live" clId="Web-{F6C8B23E-1CFC-41F7-908F-30F977CFB35F}" dt="2021-01-21T08:32:12.037" v="0"/>
        <pc:sldMasterMkLst>
          <pc:docMk/>
          <pc:sldMasterMk cId="1367607587" sldId="2147483769"/>
        </pc:sldMasterMkLst>
        <pc:sldLayoutChg chg="add mod replId">
          <pc:chgData name="Betül Dznl" userId="638e59882f507ec6" providerId="Windows Live" clId="Web-{F6C8B23E-1CFC-41F7-908F-30F977CFB35F}" dt="2021-01-21T08:32:12.037" v="0"/>
          <pc:sldLayoutMkLst>
            <pc:docMk/>
            <pc:sldMasterMk cId="1367607587" sldId="2147483769"/>
            <pc:sldLayoutMk cId="2628121049" sldId="2147483770"/>
          </pc:sldLayoutMkLst>
        </pc:sldLayoutChg>
        <pc:sldLayoutChg chg="add mod replId">
          <pc:chgData name="Betül Dznl" userId="638e59882f507ec6" providerId="Windows Live" clId="Web-{F6C8B23E-1CFC-41F7-908F-30F977CFB35F}" dt="2021-01-21T08:32:12.037" v="0"/>
          <pc:sldLayoutMkLst>
            <pc:docMk/>
            <pc:sldMasterMk cId="1367607587" sldId="2147483769"/>
            <pc:sldLayoutMk cId="3134356291" sldId="2147483771"/>
          </pc:sldLayoutMkLst>
        </pc:sldLayoutChg>
        <pc:sldLayoutChg chg="add mod replId">
          <pc:chgData name="Betül Dznl" userId="638e59882f507ec6" providerId="Windows Live" clId="Web-{F6C8B23E-1CFC-41F7-908F-30F977CFB35F}" dt="2021-01-21T08:32:12.037" v="0"/>
          <pc:sldLayoutMkLst>
            <pc:docMk/>
            <pc:sldMasterMk cId="1367607587" sldId="2147483769"/>
            <pc:sldLayoutMk cId="1981641586" sldId="2147483772"/>
          </pc:sldLayoutMkLst>
        </pc:sldLayoutChg>
        <pc:sldLayoutChg chg="add mod replId">
          <pc:chgData name="Betül Dznl" userId="638e59882f507ec6" providerId="Windows Live" clId="Web-{F6C8B23E-1CFC-41F7-908F-30F977CFB35F}" dt="2021-01-21T08:32:12.037" v="0"/>
          <pc:sldLayoutMkLst>
            <pc:docMk/>
            <pc:sldMasterMk cId="1367607587" sldId="2147483769"/>
            <pc:sldLayoutMk cId="792301096" sldId="2147483773"/>
          </pc:sldLayoutMkLst>
        </pc:sldLayoutChg>
        <pc:sldLayoutChg chg="add mod replId">
          <pc:chgData name="Betül Dznl" userId="638e59882f507ec6" providerId="Windows Live" clId="Web-{F6C8B23E-1CFC-41F7-908F-30F977CFB35F}" dt="2021-01-21T08:32:12.037" v="0"/>
          <pc:sldLayoutMkLst>
            <pc:docMk/>
            <pc:sldMasterMk cId="1367607587" sldId="2147483769"/>
            <pc:sldLayoutMk cId="177639436" sldId="2147483774"/>
          </pc:sldLayoutMkLst>
        </pc:sldLayoutChg>
        <pc:sldLayoutChg chg="add mod replId">
          <pc:chgData name="Betül Dznl" userId="638e59882f507ec6" providerId="Windows Live" clId="Web-{F6C8B23E-1CFC-41F7-908F-30F977CFB35F}" dt="2021-01-21T08:32:12.037" v="0"/>
          <pc:sldLayoutMkLst>
            <pc:docMk/>
            <pc:sldMasterMk cId="1367607587" sldId="2147483769"/>
            <pc:sldLayoutMk cId="4010162150" sldId="2147483775"/>
          </pc:sldLayoutMkLst>
        </pc:sldLayoutChg>
        <pc:sldLayoutChg chg="add mod replId">
          <pc:chgData name="Betül Dznl" userId="638e59882f507ec6" providerId="Windows Live" clId="Web-{F6C8B23E-1CFC-41F7-908F-30F977CFB35F}" dt="2021-01-21T08:32:12.037" v="0"/>
          <pc:sldLayoutMkLst>
            <pc:docMk/>
            <pc:sldMasterMk cId="1367607587" sldId="2147483769"/>
            <pc:sldLayoutMk cId="3108002373" sldId="2147483776"/>
          </pc:sldLayoutMkLst>
        </pc:sldLayoutChg>
        <pc:sldLayoutChg chg="add mod replId">
          <pc:chgData name="Betül Dznl" userId="638e59882f507ec6" providerId="Windows Live" clId="Web-{F6C8B23E-1CFC-41F7-908F-30F977CFB35F}" dt="2021-01-21T08:32:12.037" v="0"/>
          <pc:sldLayoutMkLst>
            <pc:docMk/>
            <pc:sldMasterMk cId="1367607587" sldId="2147483769"/>
            <pc:sldLayoutMk cId="3595442903" sldId="2147483777"/>
          </pc:sldLayoutMkLst>
        </pc:sldLayoutChg>
        <pc:sldLayoutChg chg="add mod replId">
          <pc:chgData name="Betül Dznl" userId="638e59882f507ec6" providerId="Windows Live" clId="Web-{F6C8B23E-1CFC-41F7-908F-30F977CFB35F}" dt="2021-01-21T08:32:12.037" v="0"/>
          <pc:sldLayoutMkLst>
            <pc:docMk/>
            <pc:sldMasterMk cId="1367607587" sldId="2147483769"/>
            <pc:sldLayoutMk cId="835139117" sldId="2147483778"/>
          </pc:sldLayoutMkLst>
        </pc:sldLayoutChg>
        <pc:sldLayoutChg chg="add mod replId">
          <pc:chgData name="Betül Dznl" userId="638e59882f507ec6" providerId="Windows Live" clId="Web-{F6C8B23E-1CFC-41F7-908F-30F977CFB35F}" dt="2021-01-21T08:32:12.037" v="0"/>
          <pc:sldLayoutMkLst>
            <pc:docMk/>
            <pc:sldMasterMk cId="1367607587" sldId="2147483769"/>
            <pc:sldLayoutMk cId="887041930" sldId="2147483779"/>
          </pc:sldLayoutMkLst>
        </pc:sldLayoutChg>
        <pc:sldLayoutChg chg="add mod replId">
          <pc:chgData name="Betül Dznl" userId="638e59882f507ec6" providerId="Windows Live" clId="Web-{F6C8B23E-1CFC-41F7-908F-30F977CFB35F}" dt="2021-01-21T08:32:12.037" v="0"/>
          <pc:sldLayoutMkLst>
            <pc:docMk/>
            <pc:sldMasterMk cId="1367607587" sldId="2147483769"/>
            <pc:sldLayoutMk cId="3704709072" sldId="2147483780"/>
          </pc:sldLayoutMkLst>
        </pc:sldLayoutChg>
      </pc:sldMasterChg>
    </pc:docChg>
  </pc:docChgLst>
  <pc:docChgLst>
    <pc:chgData name="Betül Dznl" userId="638e59882f507ec6" providerId="Windows Live" clId="Web-{F15255F1-9F64-4361-94FC-21E09F8CC708}"/>
    <pc:docChg chg="delSld modSld sldOrd">
      <pc:chgData name="Betül Dznl" userId="638e59882f507ec6" providerId="Windows Live" clId="Web-{F15255F1-9F64-4361-94FC-21E09F8CC708}" dt="2021-01-22T16:03:21.912" v="25" actId="20577"/>
      <pc:docMkLst>
        <pc:docMk/>
      </pc:docMkLst>
      <pc:sldChg chg="modSp ord">
        <pc:chgData name="Betül Dznl" userId="638e59882f507ec6" providerId="Windows Live" clId="Web-{F15255F1-9F64-4361-94FC-21E09F8CC708}" dt="2021-01-22T15:41:56.715" v="7" actId="20577"/>
        <pc:sldMkLst>
          <pc:docMk/>
          <pc:sldMk cId="2627150519" sldId="261"/>
        </pc:sldMkLst>
        <pc:spChg chg="mod">
          <ac:chgData name="Betül Dznl" userId="638e59882f507ec6" providerId="Windows Live" clId="Web-{F15255F1-9F64-4361-94FC-21E09F8CC708}" dt="2021-01-22T15:41:56.715" v="7" actId="20577"/>
          <ac:spMkLst>
            <pc:docMk/>
            <pc:sldMk cId="2627150519" sldId="261"/>
            <ac:spMk id="3" creationId="{A5F5CD7B-21F6-4915-B5EF-AA7802C3B720}"/>
          </ac:spMkLst>
        </pc:spChg>
      </pc:sldChg>
      <pc:sldChg chg="del">
        <pc:chgData name="Betül Dznl" userId="638e59882f507ec6" providerId="Windows Live" clId="Web-{F15255F1-9F64-4361-94FC-21E09F8CC708}" dt="2021-01-22T14:36:29.506" v="2"/>
        <pc:sldMkLst>
          <pc:docMk/>
          <pc:sldMk cId="4000678803" sldId="267"/>
        </pc:sldMkLst>
      </pc:sldChg>
      <pc:sldChg chg="del">
        <pc:chgData name="Betül Dznl" userId="638e59882f507ec6" providerId="Windows Live" clId="Web-{F15255F1-9F64-4361-94FC-21E09F8CC708}" dt="2021-01-22T14:35:40.457" v="1"/>
        <pc:sldMkLst>
          <pc:docMk/>
          <pc:sldMk cId="1197433547" sldId="268"/>
        </pc:sldMkLst>
      </pc:sldChg>
      <pc:sldChg chg="del">
        <pc:chgData name="Betül Dznl" userId="638e59882f507ec6" providerId="Windows Live" clId="Web-{F15255F1-9F64-4361-94FC-21E09F8CC708}" dt="2021-01-22T14:35:32.285" v="0"/>
        <pc:sldMkLst>
          <pc:docMk/>
          <pc:sldMk cId="194741952" sldId="269"/>
        </pc:sldMkLst>
      </pc:sldChg>
      <pc:sldChg chg="modSp">
        <pc:chgData name="Betül Dznl" userId="638e59882f507ec6" providerId="Windows Live" clId="Web-{F15255F1-9F64-4361-94FC-21E09F8CC708}" dt="2021-01-22T16:03:21.912" v="25" actId="20577"/>
        <pc:sldMkLst>
          <pc:docMk/>
          <pc:sldMk cId="1125623066" sldId="276"/>
        </pc:sldMkLst>
        <pc:spChg chg="mod">
          <ac:chgData name="Betül Dznl" userId="638e59882f507ec6" providerId="Windows Live" clId="Web-{F15255F1-9F64-4361-94FC-21E09F8CC708}" dt="2021-01-22T16:03:21.912" v="25" actId="20577"/>
          <ac:spMkLst>
            <pc:docMk/>
            <pc:sldMk cId="1125623066" sldId="276"/>
            <ac:spMk id="3" creationId="{8304E9DB-3CCA-49BB-B824-F86800C5E42C}"/>
          </ac:spMkLst>
        </pc:spChg>
      </pc:sldChg>
    </pc:docChg>
  </pc:docChgLst>
  <pc:docChgLst>
    <pc:chgData name="Betül Dznl" userId="638e59882f507ec6" providerId="LiveId" clId="{5624BD86-6154-AB4B-BAAA-C9E1134CCDA9}"/>
    <pc:docChg chg="modSld">
      <pc:chgData name="Betül Dznl" userId="638e59882f507ec6" providerId="LiveId" clId="{5624BD86-6154-AB4B-BAAA-C9E1134CCDA9}" dt="2021-06-18T19:14:28.923" v="31" actId="20577"/>
      <pc:docMkLst>
        <pc:docMk/>
      </pc:docMkLst>
      <pc:sldChg chg="modSp mod">
        <pc:chgData name="Betül Dznl" userId="638e59882f507ec6" providerId="LiveId" clId="{5624BD86-6154-AB4B-BAAA-C9E1134CCDA9}" dt="2021-06-18T19:14:28.923" v="31" actId="20577"/>
        <pc:sldMkLst>
          <pc:docMk/>
          <pc:sldMk cId="2627150519" sldId="261"/>
        </pc:sldMkLst>
        <pc:spChg chg="mod">
          <ac:chgData name="Betül Dznl" userId="638e59882f507ec6" providerId="LiveId" clId="{5624BD86-6154-AB4B-BAAA-C9E1134CCDA9}" dt="2021-06-18T19:14:28.923" v="31" actId="20577"/>
          <ac:spMkLst>
            <pc:docMk/>
            <pc:sldMk cId="2627150519" sldId="261"/>
            <ac:spMk id="3" creationId="{A5F5CD7B-21F6-4915-B5EF-AA7802C3B72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70C6AA-84CE-4A24-864D-4334586D98B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538913F-7900-42BB-A92D-B8DFC1453A43}">
      <dgm:prSet/>
      <dgm:spPr/>
      <dgm:t>
        <a:bodyPr/>
        <a:lstStyle/>
        <a:p>
          <a:r>
            <a:rPr lang="en-US"/>
            <a:t>Ebeveyn ile çocuk arasında bir köprü kurulur.</a:t>
          </a:r>
        </a:p>
      </dgm:t>
    </dgm:pt>
    <dgm:pt modelId="{6DA60963-F751-495D-B51D-0B3FDDFAF8E8}" type="parTrans" cxnId="{B09ED67A-81EB-4303-83F4-CCB6A9BBB19B}">
      <dgm:prSet/>
      <dgm:spPr/>
      <dgm:t>
        <a:bodyPr/>
        <a:lstStyle/>
        <a:p>
          <a:endParaRPr lang="en-US"/>
        </a:p>
      </dgm:t>
    </dgm:pt>
    <dgm:pt modelId="{F375A23C-249C-4832-90B9-30A99B6121CB}" type="sibTrans" cxnId="{B09ED67A-81EB-4303-83F4-CCB6A9BBB19B}">
      <dgm:prSet/>
      <dgm:spPr/>
      <dgm:t>
        <a:bodyPr/>
        <a:lstStyle/>
        <a:p>
          <a:endParaRPr lang="en-US"/>
        </a:p>
      </dgm:t>
    </dgm:pt>
    <dgm:pt modelId="{A65E5E67-A0E8-40C2-BD8C-D93F3C66CA6F}">
      <dgm:prSet/>
      <dgm:spPr/>
      <dgm:t>
        <a:bodyPr/>
        <a:lstStyle/>
        <a:p>
          <a:r>
            <a:rPr lang="en-US"/>
            <a:t>Çocuk sevildiğini, anlaşıldığını hisseder.</a:t>
          </a:r>
        </a:p>
      </dgm:t>
    </dgm:pt>
    <dgm:pt modelId="{59D13598-EEAE-41B0-9A25-B1EF8FFE93EA}" type="parTrans" cxnId="{90C99EC4-5189-49CB-8FF4-F956E9C20025}">
      <dgm:prSet/>
      <dgm:spPr/>
      <dgm:t>
        <a:bodyPr/>
        <a:lstStyle/>
        <a:p>
          <a:endParaRPr lang="en-US"/>
        </a:p>
      </dgm:t>
    </dgm:pt>
    <dgm:pt modelId="{1BD59F7C-1B14-4301-A08A-6EA3FF0F7005}" type="sibTrans" cxnId="{90C99EC4-5189-49CB-8FF4-F956E9C20025}">
      <dgm:prSet/>
      <dgm:spPr/>
      <dgm:t>
        <a:bodyPr/>
        <a:lstStyle/>
        <a:p>
          <a:endParaRPr lang="en-US"/>
        </a:p>
      </dgm:t>
    </dgm:pt>
    <dgm:pt modelId="{A45532B9-54E1-4209-8C31-97D89D5795B7}">
      <dgm:prSet/>
      <dgm:spPr/>
      <dgm:t>
        <a:bodyPr/>
        <a:lstStyle/>
        <a:p>
          <a:r>
            <a:rPr lang="en-US"/>
            <a:t>Kendini güvende hisseder.</a:t>
          </a:r>
        </a:p>
      </dgm:t>
    </dgm:pt>
    <dgm:pt modelId="{6C474D05-439B-419E-B4E5-BD3C37B51C49}" type="parTrans" cxnId="{E6B2BAC3-2B68-47C1-9D83-0B5FC6B43AFD}">
      <dgm:prSet/>
      <dgm:spPr/>
      <dgm:t>
        <a:bodyPr/>
        <a:lstStyle/>
        <a:p>
          <a:endParaRPr lang="en-US"/>
        </a:p>
      </dgm:t>
    </dgm:pt>
    <dgm:pt modelId="{F880ED18-0422-4A25-9F17-AE33A9511E41}" type="sibTrans" cxnId="{E6B2BAC3-2B68-47C1-9D83-0B5FC6B43AFD}">
      <dgm:prSet/>
      <dgm:spPr/>
      <dgm:t>
        <a:bodyPr/>
        <a:lstStyle/>
        <a:p>
          <a:endParaRPr lang="en-US"/>
        </a:p>
      </dgm:t>
    </dgm:pt>
    <dgm:pt modelId="{31CA1BC8-829F-4C7D-A74B-D01708E436FD}">
      <dgm:prSet/>
      <dgm:spPr/>
      <dgm:t>
        <a:bodyPr/>
        <a:lstStyle/>
        <a:p>
          <a:r>
            <a:rPr lang="en-US"/>
            <a:t>Cesur olur.</a:t>
          </a:r>
        </a:p>
      </dgm:t>
    </dgm:pt>
    <dgm:pt modelId="{29729A49-ADCD-436F-93E9-B08BEB64BCF8}" type="parTrans" cxnId="{950E48D7-B692-4F58-A76C-7AE5C19B8647}">
      <dgm:prSet/>
      <dgm:spPr/>
      <dgm:t>
        <a:bodyPr/>
        <a:lstStyle/>
        <a:p>
          <a:endParaRPr lang="en-US"/>
        </a:p>
      </dgm:t>
    </dgm:pt>
    <dgm:pt modelId="{22EBC1A8-D3F9-45B8-AE1F-E261865DC798}" type="sibTrans" cxnId="{950E48D7-B692-4F58-A76C-7AE5C19B8647}">
      <dgm:prSet/>
      <dgm:spPr/>
      <dgm:t>
        <a:bodyPr/>
        <a:lstStyle/>
        <a:p>
          <a:endParaRPr lang="en-US"/>
        </a:p>
      </dgm:t>
    </dgm:pt>
    <dgm:pt modelId="{EF6A54D8-9FD9-4A86-AB3F-BA2F06E7D369}">
      <dgm:prSet/>
      <dgm:spPr/>
      <dgm:t>
        <a:bodyPr/>
        <a:lstStyle/>
        <a:p>
          <a:r>
            <a:rPr lang="en-US"/>
            <a:t>Kendinin farkında olur.</a:t>
          </a:r>
        </a:p>
      </dgm:t>
    </dgm:pt>
    <dgm:pt modelId="{51F750D7-D05C-4FCB-97D4-31BEE4B2CCAF}" type="parTrans" cxnId="{AE3E02BE-B926-4AFF-A3A0-A0003C9AC4CA}">
      <dgm:prSet/>
      <dgm:spPr/>
      <dgm:t>
        <a:bodyPr/>
        <a:lstStyle/>
        <a:p>
          <a:endParaRPr lang="en-US"/>
        </a:p>
      </dgm:t>
    </dgm:pt>
    <dgm:pt modelId="{CEE15AC6-2A09-464C-A487-B044E8EED000}" type="sibTrans" cxnId="{AE3E02BE-B926-4AFF-A3A0-A0003C9AC4CA}">
      <dgm:prSet/>
      <dgm:spPr/>
      <dgm:t>
        <a:bodyPr/>
        <a:lstStyle/>
        <a:p>
          <a:endParaRPr lang="en-US"/>
        </a:p>
      </dgm:t>
    </dgm:pt>
    <dgm:pt modelId="{54C797A6-2D39-4C8E-B3C2-1D30F9C05910}">
      <dgm:prSet/>
      <dgm:spPr/>
      <dgm:t>
        <a:bodyPr/>
        <a:lstStyle/>
        <a:p>
          <a:r>
            <a:rPr lang="en-US"/>
            <a:t>Hayatı ve kurallarını öğrenir.</a:t>
          </a:r>
        </a:p>
      </dgm:t>
    </dgm:pt>
    <dgm:pt modelId="{61875AC8-F7C0-4C03-92F3-9C349111755B}" type="parTrans" cxnId="{D923D9F4-C13C-4DCD-8360-E66B32BE1C51}">
      <dgm:prSet/>
      <dgm:spPr/>
      <dgm:t>
        <a:bodyPr/>
        <a:lstStyle/>
        <a:p>
          <a:endParaRPr lang="en-US"/>
        </a:p>
      </dgm:t>
    </dgm:pt>
    <dgm:pt modelId="{7EF85C5B-B0D2-4F52-93E5-06F6FB3646E9}" type="sibTrans" cxnId="{D923D9F4-C13C-4DCD-8360-E66B32BE1C51}">
      <dgm:prSet/>
      <dgm:spPr/>
      <dgm:t>
        <a:bodyPr/>
        <a:lstStyle/>
        <a:p>
          <a:endParaRPr lang="en-US"/>
        </a:p>
      </dgm:t>
    </dgm:pt>
    <dgm:pt modelId="{A804BAB1-CF98-4D37-A4F5-A09D85970E00}">
      <dgm:prSet/>
      <dgm:spPr/>
      <dgm:t>
        <a:bodyPr/>
        <a:lstStyle/>
        <a:p>
          <a:r>
            <a:rPr lang="en-US"/>
            <a:t>Ilişkilerinde dengeli olur.</a:t>
          </a:r>
        </a:p>
      </dgm:t>
    </dgm:pt>
    <dgm:pt modelId="{2A3B032D-1006-402F-BA6B-591D307A9FF6}" type="parTrans" cxnId="{A53561B7-33D2-4949-BCF9-B348F13595DF}">
      <dgm:prSet/>
      <dgm:spPr/>
      <dgm:t>
        <a:bodyPr/>
        <a:lstStyle/>
        <a:p>
          <a:endParaRPr lang="en-US"/>
        </a:p>
      </dgm:t>
    </dgm:pt>
    <dgm:pt modelId="{B8A17F59-7785-445F-89C9-5CFFA3F716B1}" type="sibTrans" cxnId="{A53561B7-33D2-4949-BCF9-B348F13595DF}">
      <dgm:prSet/>
      <dgm:spPr/>
      <dgm:t>
        <a:bodyPr/>
        <a:lstStyle/>
        <a:p>
          <a:endParaRPr lang="en-US"/>
        </a:p>
      </dgm:t>
    </dgm:pt>
    <dgm:pt modelId="{060FB525-F4EA-E44E-B327-E78B532D9E2A}" type="pres">
      <dgm:prSet presAssocID="{D170C6AA-84CE-4A24-864D-4334586D98BF}" presName="linear" presStyleCnt="0">
        <dgm:presLayoutVars>
          <dgm:animLvl val="lvl"/>
          <dgm:resizeHandles val="exact"/>
        </dgm:presLayoutVars>
      </dgm:prSet>
      <dgm:spPr/>
    </dgm:pt>
    <dgm:pt modelId="{5EB7FC6A-F8F3-F94E-8878-048381599145}" type="pres">
      <dgm:prSet presAssocID="{3538913F-7900-42BB-A92D-B8DFC1453A43}" presName="parentText" presStyleLbl="node1" presStyleIdx="0" presStyleCnt="7">
        <dgm:presLayoutVars>
          <dgm:chMax val="0"/>
          <dgm:bulletEnabled val="1"/>
        </dgm:presLayoutVars>
      </dgm:prSet>
      <dgm:spPr/>
    </dgm:pt>
    <dgm:pt modelId="{FBEF1AD4-5466-0E4E-8F0C-BBC64EA3E2DC}" type="pres">
      <dgm:prSet presAssocID="{F375A23C-249C-4832-90B9-30A99B6121CB}" presName="spacer" presStyleCnt="0"/>
      <dgm:spPr/>
    </dgm:pt>
    <dgm:pt modelId="{A4AD68F4-77BA-4548-88AA-E573A2F424D8}" type="pres">
      <dgm:prSet presAssocID="{A65E5E67-A0E8-40C2-BD8C-D93F3C66CA6F}" presName="parentText" presStyleLbl="node1" presStyleIdx="1" presStyleCnt="7">
        <dgm:presLayoutVars>
          <dgm:chMax val="0"/>
          <dgm:bulletEnabled val="1"/>
        </dgm:presLayoutVars>
      </dgm:prSet>
      <dgm:spPr/>
    </dgm:pt>
    <dgm:pt modelId="{BBB91A91-F1F9-EA4C-ADB1-C91A46C12141}" type="pres">
      <dgm:prSet presAssocID="{1BD59F7C-1B14-4301-A08A-6EA3FF0F7005}" presName="spacer" presStyleCnt="0"/>
      <dgm:spPr/>
    </dgm:pt>
    <dgm:pt modelId="{1258BBD2-78A8-074C-B95F-A33D2F35B5DB}" type="pres">
      <dgm:prSet presAssocID="{A45532B9-54E1-4209-8C31-97D89D5795B7}" presName="parentText" presStyleLbl="node1" presStyleIdx="2" presStyleCnt="7">
        <dgm:presLayoutVars>
          <dgm:chMax val="0"/>
          <dgm:bulletEnabled val="1"/>
        </dgm:presLayoutVars>
      </dgm:prSet>
      <dgm:spPr/>
    </dgm:pt>
    <dgm:pt modelId="{01070144-ADFB-184D-A03A-97AFC9AC07C8}" type="pres">
      <dgm:prSet presAssocID="{F880ED18-0422-4A25-9F17-AE33A9511E41}" presName="spacer" presStyleCnt="0"/>
      <dgm:spPr/>
    </dgm:pt>
    <dgm:pt modelId="{A6CF73D5-A424-DE4D-AD6D-E84108BA6112}" type="pres">
      <dgm:prSet presAssocID="{31CA1BC8-829F-4C7D-A74B-D01708E436FD}" presName="parentText" presStyleLbl="node1" presStyleIdx="3" presStyleCnt="7">
        <dgm:presLayoutVars>
          <dgm:chMax val="0"/>
          <dgm:bulletEnabled val="1"/>
        </dgm:presLayoutVars>
      </dgm:prSet>
      <dgm:spPr/>
    </dgm:pt>
    <dgm:pt modelId="{FC72FF50-854B-E448-A49B-1C566ECB4A21}" type="pres">
      <dgm:prSet presAssocID="{22EBC1A8-D3F9-45B8-AE1F-E261865DC798}" presName="spacer" presStyleCnt="0"/>
      <dgm:spPr/>
    </dgm:pt>
    <dgm:pt modelId="{7D7AC842-381C-EA40-8CC1-25BFD4EA8EB0}" type="pres">
      <dgm:prSet presAssocID="{EF6A54D8-9FD9-4A86-AB3F-BA2F06E7D369}" presName="parentText" presStyleLbl="node1" presStyleIdx="4" presStyleCnt="7">
        <dgm:presLayoutVars>
          <dgm:chMax val="0"/>
          <dgm:bulletEnabled val="1"/>
        </dgm:presLayoutVars>
      </dgm:prSet>
      <dgm:spPr/>
    </dgm:pt>
    <dgm:pt modelId="{94E0CF80-2FBE-6246-B826-A35FB29A4AAD}" type="pres">
      <dgm:prSet presAssocID="{CEE15AC6-2A09-464C-A487-B044E8EED000}" presName="spacer" presStyleCnt="0"/>
      <dgm:spPr/>
    </dgm:pt>
    <dgm:pt modelId="{802B26A4-F71A-9C4C-8AD3-32844A57D454}" type="pres">
      <dgm:prSet presAssocID="{54C797A6-2D39-4C8E-B3C2-1D30F9C05910}" presName="parentText" presStyleLbl="node1" presStyleIdx="5" presStyleCnt="7">
        <dgm:presLayoutVars>
          <dgm:chMax val="0"/>
          <dgm:bulletEnabled val="1"/>
        </dgm:presLayoutVars>
      </dgm:prSet>
      <dgm:spPr/>
    </dgm:pt>
    <dgm:pt modelId="{F1771A33-AE62-8746-9914-D187EBC5E265}" type="pres">
      <dgm:prSet presAssocID="{7EF85C5B-B0D2-4F52-93E5-06F6FB3646E9}" presName="spacer" presStyleCnt="0"/>
      <dgm:spPr/>
    </dgm:pt>
    <dgm:pt modelId="{2C2B854A-33F5-4242-8748-FA4CFA398505}" type="pres">
      <dgm:prSet presAssocID="{A804BAB1-CF98-4D37-A4F5-A09D85970E00}" presName="parentText" presStyleLbl="node1" presStyleIdx="6" presStyleCnt="7">
        <dgm:presLayoutVars>
          <dgm:chMax val="0"/>
          <dgm:bulletEnabled val="1"/>
        </dgm:presLayoutVars>
      </dgm:prSet>
      <dgm:spPr/>
    </dgm:pt>
  </dgm:ptLst>
  <dgm:cxnLst>
    <dgm:cxn modelId="{1E17F704-F80A-F64E-B2D3-8AFEB769FBBF}" type="presOf" srcId="{3538913F-7900-42BB-A92D-B8DFC1453A43}" destId="{5EB7FC6A-F8F3-F94E-8878-048381599145}" srcOrd="0" destOrd="0" presId="urn:microsoft.com/office/officeart/2005/8/layout/vList2"/>
    <dgm:cxn modelId="{AE35D01B-2AEE-A444-8EFC-F71625BF994D}" type="presOf" srcId="{D170C6AA-84CE-4A24-864D-4334586D98BF}" destId="{060FB525-F4EA-E44E-B327-E78B532D9E2A}" srcOrd="0" destOrd="0" presId="urn:microsoft.com/office/officeart/2005/8/layout/vList2"/>
    <dgm:cxn modelId="{864D7335-5191-434B-8E84-B9114EC39F1E}" type="presOf" srcId="{31CA1BC8-829F-4C7D-A74B-D01708E436FD}" destId="{A6CF73D5-A424-DE4D-AD6D-E84108BA6112}" srcOrd="0" destOrd="0" presId="urn:microsoft.com/office/officeart/2005/8/layout/vList2"/>
    <dgm:cxn modelId="{0257BF49-9C03-7046-9835-45317A023A7F}" type="presOf" srcId="{A45532B9-54E1-4209-8C31-97D89D5795B7}" destId="{1258BBD2-78A8-074C-B95F-A33D2F35B5DB}" srcOrd="0" destOrd="0" presId="urn:microsoft.com/office/officeart/2005/8/layout/vList2"/>
    <dgm:cxn modelId="{B09ED67A-81EB-4303-83F4-CCB6A9BBB19B}" srcId="{D170C6AA-84CE-4A24-864D-4334586D98BF}" destId="{3538913F-7900-42BB-A92D-B8DFC1453A43}" srcOrd="0" destOrd="0" parTransId="{6DA60963-F751-495D-B51D-0B3FDDFAF8E8}" sibTransId="{F375A23C-249C-4832-90B9-30A99B6121CB}"/>
    <dgm:cxn modelId="{3FB43187-3081-B143-B505-E559F3003166}" type="presOf" srcId="{54C797A6-2D39-4C8E-B3C2-1D30F9C05910}" destId="{802B26A4-F71A-9C4C-8AD3-32844A57D454}" srcOrd="0" destOrd="0" presId="urn:microsoft.com/office/officeart/2005/8/layout/vList2"/>
    <dgm:cxn modelId="{88B53BA4-D3B6-8E48-90F2-2E551027970B}" type="presOf" srcId="{A65E5E67-A0E8-40C2-BD8C-D93F3C66CA6F}" destId="{A4AD68F4-77BA-4548-88AA-E573A2F424D8}" srcOrd="0" destOrd="0" presId="urn:microsoft.com/office/officeart/2005/8/layout/vList2"/>
    <dgm:cxn modelId="{1C0176B5-53F4-F448-A02F-E79012A728FA}" type="presOf" srcId="{A804BAB1-CF98-4D37-A4F5-A09D85970E00}" destId="{2C2B854A-33F5-4242-8748-FA4CFA398505}" srcOrd="0" destOrd="0" presId="urn:microsoft.com/office/officeart/2005/8/layout/vList2"/>
    <dgm:cxn modelId="{A53561B7-33D2-4949-BCF9-B348F13595DF}" srcId="{D170C6AA-84CE-4A24-864D-4334586D98BF}" destId="{A804BAB1-CF98-4D37-A4F5-A09D85970E00}" srcOrd="6" destOrd="0" parTransId="{2A3B032D-1006-402F-BA6B-591D307A9FF6}" sibTransId="{B8A17F59-7785-445F-89C9-5CFFA3F716B1}"/>
    <dgm:cxn modelId="{AE3E02BE-B926-4AFF-A3A0-A0003C9AC4CA}" srcId="{D170C6AA-84CE-4A24-864D-4334586D98BF}" destId="{EF6A54D8-9FD9-4A86-AB3F-BA2F06E7D369}" srcOrd="4" destOrd="0" parTransId="{51F750D7-D05C-4FCB-97D4-31BEE4B2CCAF}" sibTransId="{CEE15AC6-2A09-464C-A487-B044E8EED000}"/>
    <dgm:cxn modelId="{E6B2BAC3-2B68-47C1-9D83-0B5FC6B43AFD}" srcId="{D170C6AA-84CE-4A24-864D-4334586D98BF}" destId="{A45532B9-54E1-4209-8C31-97D89D5795B7}" srcOrd="2" destOrd="0" parTransId="{6C474D05-439B-419E-B4E5-BD3C37B51C49}" sibTransId="{F880ED18-0422-4A25-9F17-AE33A9511E41}"/>
    <dgm:cxn modelId="{90C99EC4-5189-49CB-8FF4-F956E9C20025}" srcId="{D170C6AA-84CE-4A24-864D-4334586D98BF}" destId="{A65E5E67-A0E8-40C2-BD8C-D93F3C66CA6F}" srcOrd="1" destOrd="0" parTransId="{59D13598-EEAE-41B0-9A25-B1EF8FFE93EA}" sibTransId="{1BD59F7C-1B14-4301-A08A-6EA3FF0F7005}"/>
    <dgm:cxn modelId="{E04BC9CB-4A0D-0B45-A02C-E8BC3CF56494}" type="presOf" srcId="{EF6A54D8-9FD9-4A86-AB3F-BA2F06E7D369}" destId="{7D7AC842-381C-EA40-8CC1-25BFD4EA8EB0}" srcOrd="0" destOrd="0" presId="urn:microsoft.com/office/officeart/2005/8/layout/vList2"/>
    <dgm:cxn modelId="{950E48D7-B692-4F58-A76C-7AE5C19B8647}" srcId="{D170C6AA-84CE-4A24-864D-4334586D98BF}" destId="{31CA1BC8-829F-4C7D-A74B-D01708E436FD}" srcOrd="3" destOrd="0" parTransId="{29729A49-ADCD-436F-93E9-B08BEB64BCF8}" sibTransId="{22EBC1A8-D3F9-45B8-AE1F-E261865DC798}"/>
    <dgm:cxn modelId="{D923D9F4-C13C-4DCD-8360-E66B32BE1C51}" srcId="{D170C6AA-84CE-4A24-864D-4334586D98BF}" destId="{54C797A6-2D39-4C8E-B3C2-1D30F9C05910}" srcOrd="5" destOrd="0" parTransId="{61875AC8-F7C0-4C03-92F3-9C349111755B}" sibTransId="{7EF85C5B-B0D2-4F52-93E5-06F6FB3646E9}"/>
    <dgm:cxn modelId="{005DB764-DB81-F74A-A9CF-2C2A406C55D2}" type="presParOf" srcId="{060FB525-F4EA-E44E-B327-E78B532D9E2A}" destId="{5EB7FC6A-F8F3-F94E-8878-048381599145}" srcOrd="0" destOrd="0" presId="urn:microsoft.com/office/officeart/2005/8/layout/vList2"/>
    <dgm:cxn modelId="{F2C3F621-4CB4-DA42-BB55-15E8BB3E6CF2}" type="presParOf" srcId="{060FB525-F4EA-E44E-B327-E78B532D9E2A}" destId="{FBEF1AD4-5466-0E4E-8F0C-BBC64EA3E2DC}" srcOrd="1" destOrd="0" presId="urn:microsoft.com/office/officeart/2005/8/layout/vList2"/>
    <dgm:cxn modelId="{2F57C036-AD33-6C4E-B430-431D72BC4612}" type="presParOf" srcId="{060FB525-F4EA-E44E-B327-E78B532D9E2A}" destId="{A4AD68F4-77BA-4548-88AA-E573A2F424D8}" srcOrd="2" destOrd="0" presId="urn:microsoft.com/office/officeart/2005/8/layout/vList2"/>
    <dgm:cxn modelId="{31B7D755-5777-BD4A-9187-61407BD1E371}" type="presParOf" srcId="{060FB525-F4EA-E44E-B327-E78B532D9E2A}" destId="{BBB91A91-F1F9-EA4C-ADB1-C91A46C12141}" srcOrd="3" destOrd="0" presId="urn:microsoft.com/office/officeart/2005/8/layout/vList2"/>
    <dgm:cxn modelId="{B27C6C1B-B34A-5347-AD4C-F0DD5DC558FC}" type="presParOf" srcId="{060FB525-F4EA-E44E-B327-E78B532D9E2A}" destId="{1258BBD2-78A8-074C-B95F-A33D2F35B5DB}" srcOrd="4" destOrd="0" presId="urn:microsoft.com/office/officeart/2005/8/layout/vList2"/>
    <dgm:cxn modelId="{B437D795-F373-BF43-B121-8B85E44ED665}" type="presParOf" srcId="{060FB525-F4EA-E44E-B327-E78B532D9E2A}" destId="{01070144-ADFB-184D-A03A-97AFC9AC07C8}" srcOrd="5" destOrd="0" presId="urn:microsoft.com/office/officeart/2005/8/layout/vList2"/>
    <dgm:cxn modelId="{C7E1DA52-E4B2-A140-A82D-B45D22BDFB20}" type="presParOf" srcId="{060FB525-F4EA-E44E-B327-E78B532D9E2A}" destId="{A6CF73D5-A424-DE4D-AD6D-E84108BA6112}" srcOrd="6" destOrd="0" presId="urn:microsoft.com/office/officeart/2005/8/layout/vList2"/>
    <dgm:cxn modelId="{4BFA362B-7985-6145-B573-B250ACB0F9D4}" type="presParOf" srcId="{060FB525-F4EA-E44E-B327-E78B532D9E2A}" destId="{FC72FF50-854B-E448-A49B-1C566ECB4A21}" srcOrd="7" destOrd="0" presId="urn:microsoft.com/office/officeart/2005/8/layout/vList2"/>
    <dgm:cxn modelId="{968E741E-3B82-6B4C-A546-D5EE23263A62}" type="presParOf" srcId="{060FB525-F4EA-E44E-B327-E78B532D9E2A}" destId="{7D7AC842-381C-EA40-8CC1-25BFD4EA8EB0}" srcOrd="8" destOrd="0" presId="urn:microsoft.com/office/officeart/2005/8/layout/vList2"/>
    <dgm:cxn modelId="{171843E8-115E-2E4C-860A-03E070CBD4CE}" type="presParOf" srcId="{060FB525-F4EA-E44E-B327-E78B532D9E2A}" destId="{94E0CF80-2FBE-6246-B826-A35FB29A4AAD}" srcOrd="9" destOrd="0" presId="urn:microsoft.com/office/officeart/2005/8/layout/vList2"/>
    <dgm:cxn modelId="{8AF60E2D-D9FC-7A4D-813F-99A04B6752BB}" type="presParOf" srcId="{060FB525-F4EA-E44E-B327-E78B532D9E2A}" destId="{802B26A4-F71A-9C4C-8AD3-32844A57D454}" srcOrd="10" destOrd="0" presId="urn:microsoft.com/office/officeart/2005/8/layout/vList2"/>
    <dgm:cxn modelId="{9CE24F54-76FC-2C49-AF63-7C31FCD914B4}" type="presParOf" srcId="{060FB525-F4EA-E44E-B327-E78B532D9E2A}" destId="{F1771A33-AE62-8746-9914-D187EBC5E265}" srcOrd="11" destOrd="0" presId="urn:microsoft.com/office/officeart/2005/8/layout/vList2"/>
    <dgm:cxn modelId="{ED7F6A1E-12A7-9B4C-86B7-3E2EC1443A5D}" type="presParOf" srcId="{060FB525-F4EA-E44E-B327-E78B532D9E2A}" destId="{2C2B854A-33F5-4242-8748-FA4CFA398505}"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7FC6A-F8F3-F94E-8878-048381599145}">
      <dsp:nvSpPr>
        <dsp:cNvPr id="0" name=""/>
        <dsp:cNvSpPr/>
      </dsp:nvSpPr>
      <dsp:spPr>
        <a:xfrm>
          <a:off x="0" y="213397"/>
          <a:ext cx="6253721" cy="599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Ebeveyn ile çocuk arasında bir köprü kurulur.</a:t>
          </a:r>
        </a:p>
      </dsp:txBody>
      <dsp:txXfrm>
        <a:off x="29271" y="242668"/>
        <a:ext cx="6195179" cy="541083"/>
      </dsp:txXfrm>
    </dsp:sp>
    <dsp:sp modelId="{A4AD68F4-77BA-4548-88AA-E573A2F424D8}">
      <dsp:nvSpPr>
        <dsp:cNvPr id="0" name=""/>
        <dsp:cNvSpPr/>
      </dsp:nvSpPr>
      <dsp:spPr>
        <a:xfrm>
          <a:off x="0" y="885022"/>
          <a:ext cx="6253721" cy="599625"/>
        </a:xfrm>
        <a:prstGeom prst="round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Çocuk sevildiğini, anlaşıldığını hisseder.</a:t>
          </a:r>
        </a:p>
      </dsp:txBody>
      <dsp:txXfrm>
        <a:off x="29271" y="914293"/>
        <a:ext cx="6195179" cy="541083"/>
      </dsp:txXfrm>
    </dsp:sp>
    <dsp:sp modelId="{1258BBD2-78A8-074C-B95F-A33D2F35B5DB}">
      <dsp:nvSpPr>
        <dsp:cNvPr id="0" name=""/>
        <dsp:cNvSpPr/>
      </dsp:nvSpPr>
      <dsp:spPr>
        <a:xfrm>
          <a:off x="0" y="1556647"/>
          <a:ext cx="6253721" cy="59962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Kendini güvende hisseder.</a:t>
          </a:r>
        </a:p>
      </dsp:txBody>
      <dsp:txXfrm>
        <a:off x="29271" y="1585918"/>
        <a:ext cx="6195179" cy="541083"/>
      </dsp:txXfrm>
    </dsp:sp>
    <dsp:sp modelId="{A6CF73D5-A424-DE4D-AD6D-E84108BA6112}">
      <dsp:nvSpPr>
        <dsp:cNvPr id="0" name=""/>
        <dsp:cNvSpPr/>
      </dsp:nvSpPr>
      <dsp:spPr>
        <a:xfrm>
          <a:off x="0" y="2228272"/>
          <a:ext cx="6253721" cy="59962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Cesur olur.</a:t>
          </a:r>
        </a:p>
      </dsp:txBody>
      <dsp:txXfrm>
        <a:off x="29271" y="2257543"/>
        <a:ext cx="6195179" cy="541083"/>
      </dsp:txXfrm>
    </dsp:sp>
    <dsp:sp modelId="{7D7AC842-381C-EA40-8CC1-25BFD4EA8EB0}">
      <dsp:nvSpPr>
        <dsp:cNvPr id="0" name=""/>
        <dsp:cNvSpPr/>
      </dsp:nvSpPr>
      <dsp:spPr>
        <a:xfrm>
          <a:off x="0" y="2899897"/>
          <a:ext cx="6253721" cy="59962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Kendinin farkında olur.</a:t>
          </a:r>
        </a:p>
      </dsp:txBody>
      <dsp:txXfrm>
        <a:off x="29271" y="2929168"/>
        <a:ext cx="6195179" cy="541083"/>
      </dsp:txXfrm>
    </dsp:sp>
    <dsp:sp modelId="{802B26A4-F71A-9C4C-8AD3-32844A57D454}">
      <dsp:nvSpPr>
        <dsp:cNvPr id="0" name=""/>
        <dsp:cNvSpPr/>
      </dsp:nvSpPr>
      <dsp:spPr>
        <a:xfrm>
          <a:off x="0" y="3571522"/>
          <a:ext cx="6253721" cy="599625"/>
        </a:xfrm>
        <a:prstGeom prst="round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Hayatı ve kurallarını öğrenir.</a:t>
          </a:r>
        </a:p>
      </dsp:txBody>
      <dsp:txXfrm>
        <a:off x="29271" y="3600793"/>
        <a:ext cx="6195179" cy="541083"/>
      </dsp:txXfrm>
    </dsp:sp>
    <dsp:sp modelId="{2C2B854A-33F5-4242-8748-FA4CFA398505}">
      <dsp:nvSpPr>
        <dsp:cNvPr id="0" name=""/>
        <dsp:cNvSpPr/>
      </dsp:nvSpPr>
      <dsp:spPr>
        <a:xfrm>
          <a:off x="0" y="4243147"/>
          <a:ext cx="6253721" cy="59962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Ilişkilerinde dengeli olur.</a:t>
          </a:r>
        </a:p>
      </dsp:txBody>
      <dsp:txXfrm>
        <a:off x="29271" y="4272418"/>
        <a:ext cx="6195179" cy="54108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28121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7041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04709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34356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8164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92301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63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2/2/26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0162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0800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95442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5139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36760758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3468" y="643467"/>
            <a:ext cx="4620584" cy="4567137"/>
          </a:xfrm>
        </p:spPr>
        <p:txBody>
          <a:bodyPr>
            <a:normAutofit/>
          </a:bodyPr>
          <a:lstStyle/>
          <a:p>
            <a:pPr algn="l"/>
            <a:r>
              <a:rPr lang="en-US" sz="4400" b="1">
                <a:cs typeface="Calibri Light"/>
              </a:rPr>
              <a:t>Ebeveyn</a:t>
            </a:r>
            <a:r>
              <a:rPr lang="en-US" sz="4400" b="1" dirty="0">
                <a:cs typeface="Calibri Light"/>
              </a:rPr>
              <a:t> </a:t>
            </a:r>
            <a:r>
              <a:rPr lang="en-US" sz="4400" b="1">
                <a:cs typeface="Calibri Light"/>
              </a:rPr>
              <a:t>Çocuk</a:t>
            </a:r>
            <a:r>
              <a:rPr lang="en-US" sz="4400" b="1" dirty="0">
                <a:cs typeface="Calibri Light"/>
              </a:rPr>
              <a:t> </a:t>
            </a:r>
            <a:r>
              <a:rPr lang="en-US" sz="4400" b="1">
                <a:cs typeface="Calibri Light"/>
              </a:rPr>
              <a:t>İlişkisini</a:t>
            </a:r>
            <a:br>
              <a:rPr lang="en-US" sz="4400" b="1" dirty="0">
                <a:cs typeface="Calibri Light"/>
              </a:rPr>
            </a:br>
            <a:r>
              <a:rPr lang="en-US" sz="4400" b="1">
                <a:cs typeface="Calibri Light"/>
              </a:rPr>
              <a:t>Güçlendirme</a:t>
            </a:r>
            <a:br>
              <a:rPr lang="en-US" sz="4400" b="1" dirty="0">
                <a:cs typeface="Calibri Light"/>
              </a:rPr>
            </a:br>
            <a:r>
              <a:rPr lang="en-US" sz="4400" b="1">
                <a:cs typeface="Calibri Light"/>
              </a:rPr>
              <a:t>Eğitimi</a:t>
            </a:r>
            <a:endParaRPr lang="en-US" sz="4400" b="1" dirty="0">
              <a:cs typeface="Calibri Light"/>
            </a:endParaRPr>
          </a:p>
        </p:txBody>
      </p:sp>
      <p:sp>
        <p:nvSpPr>
          <p:cNvPr id="3" name="Subtitle 2"/>
          <p:cNvSpPr>
            <a:spLocks noGrp="1"/>
          </p:cNvSpPr>
          <p:nvPr>
            <p:ph type="subTitle" idx="1"/>
          </p:nvPr>
        </p:nvSpPr>
        <p:spPr>
          <a:xfrm>
            <a:off x="643467" y="5277684"/>
            <a:ext cx="4620584" cy="775494"/>
          </a:xfrm>
        </p:spPr>
        <p:txBody>
          <a:bodyPr vert="horz" lIns="91440" tIns="45720" rIns="91440" bIns="45720" rtlCol="0">
            <a:normAutofit/>
          </a:bodyPr>
          <a:lstStyle/>
          <a:p>
            <a:pPr algn="l"/>
            <a:r>
              <a:rPr lang="en-US" sz="2000" dirty="0" err="1">
                <a:cs typeface="Calibri"/>
              </a:rPr>
              <a:t>Psk</a:t>
            </a:r>
            <a:r>
              <a:rPr lang="en-US" sz="2000" dirty="0">
                <a:cs typeface="Calibri"/>
              </a:rPr>
              <a:t>. Betül </a:t>
            </a:r>
            <a:r>
              <a:rPr lang="en-US" sz="2000" dirty="0" err="1">
                <a:cs typeface="Calibri"/>
              </a:rPr>
              <a:t>Düzenli</a:t>
            </a:r>
          </a:p>
          <a:p>
            <a:pPr algn="l"/>
            <a:r>
              <a:rPr lang="en-US" sz="2000" dirty="0">
                <a:ea typeface="+mn-lt"/>
                <a:cs typeface="+mn-lt"/>
              </a:rPr>
              <a:t>2026</a:t>
            </a:r>
          </a:p>
        </p:txBody>
      </p:sp>
      <p:pic>
        <p:nvPicPr>
          <p:cNvPr id="5" name="Picture 4" descr="A screenshot of a cell phone&#10;&#10;Description automatically generated">
            <a:extLst>
              <a:ext uri="{FF2B5EF4-FFF2-40B4-BE49-F238E27FC236}">
                <a16:creationId xmlns:a16="http://schemas.microsoft.com/office/drawing/2014/main" id="{4FC47F48-08B6-49DD-8929-FC51A20FCD6B}"/>
              </a:ext>
            </a:extLst>
          </p:cNvPr>
          <p:cNvPicPr>
            <a:picLocks noChangeAspect="1"/>
          </p:cNvPicPr>
          <p:nvPr/>
        </p:nvPicPr>
        <p:blipFill rotWithShape="1">
          <a:blip r:embed="rId2"/>
          <a:srcRect l="20504" r="24938"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ABA2-A0A6-43CA-9CE2-697FBED8B91E}"/>
              </a:ext>
            </a:extLst>
          </p:cNvPr>
          <p:cNvSpPr>
            <a:spLocks noGrp="1"/>
          </p:cNvSpPr>
          <p:nvPr>
            <p:ph type="title"/>
          </p:nvPr>
        </p:nvSpPr>
        <p:spPr>
          <a:xfrm>
            <a:off x="870001" y="978619"/>
            <a:ext cx="3655127" cy="1135178"/>
          </a:xfrm>
        </p:spPr>
        <p:txBody>
          <a:bodyPr>
            <a:normAutofit/>
          </a:bodyPr>
          <a:lstStyle/>
          <a:p>
            <a:r>
              <a:rPr lang="en-US" sz="2800" b="1">
                <a:cs typeface="Calibri Light"/>
              </a:rPr>
              <a:t>DUYUSAL BÜTÜNLEME</a:t>
            </a:r>
          </a:p>
        </p:txBody>
      </p:sp>
      <p:sp>
        <p:nvSpPr>
          <p:cNvPr id="3" name="Content Placeholder 2">
            <a:extLst>
              <a:ext uri="{FF2B5EF4-FFF2-40B4-BE49-F238E27FC236}">
                <a16:creationId xmlns:a16="http://schemas.microsoft.com/office/drawing/2014/main" id="{A7D3B28C-71D6-42F1-AE4F-FF8C409DC851}"/>
              </a:ext>
            </a:extLst>
          </p:cNvPr>
          <p:cNvSpPr>
            <a:spLocks noGrp="1"/>
          </p:cNvSpPr>
          <p:nvPr>
            <p:ph idx="1"/>
          </p:nvPr>
        </p:nvSpPr>
        <p:spPr>
          <a:xfrm>
            <a:off x="841247" y="2359152"/>
            <a:ext cx="3410712" cy="3425043"/>
          </a:xfrm>
        </p:spPr>
        <p:txBody>
          <a:bodyPr vert="horz" lIns="91440" tIns="45720" rIns="91440" bIns="45720" rtlCol="0" anchor="t">
            <a:normAutofit/>
          </a:bodyPr>
          <a:lstStyle/>
          <a:p>
            <a:r>
              <a:rPr lang="en-US" sz="2500">
                <a:cs typeface="Calibri"/>
              </a:rPr>
              <a:t>Çevreden veya bedenden gelen duyusal verilerin birbiriyle etkileşimi ve bunların sonucunda ortaya çıkan davranışsal çıktılara duyusal bütünleme denilir. </a:t>
            </a:r>
          </a:p>
        </p:txBody>
      </p:sp>
      <p:grpSp>
        <p:nvGrpSpPr>
          <p:cNvPr id="9" name="Group 8">
            <a:extLst>
              <a:ext uri="{FF2B5EF4-FFF2-40B4-BE49-F238E27FC236}">
                <a16:creationId xmlns:a16="http://schemas.microsoft.com/office/drawing/2014/main" id="{90E4BB5A-E1BF-4351-8873-27AA4B3E9D68}"/>
              </a:ext>
            </a:extLst>
          </p:cNvPr>
          <p:cNvGrpSpPr/>
          <p:nvPr/>
        </p:nvGrpSpPr>
        <p:grpSpPr>
          <a:xfrm>
            <a:off x="5124450" y="467802"/>
            <a:ext cx="6657213" cy="6222459"/>
            <a:chOff x="5124450" y="467802"/>
            <a:chExt cx="6657213" cy="6222459"/>
          </a:xfrm>
        </p:grpSpPr>
        <p:pic>
          <p:nvPicPr>
            <p:cNvPr id="6" name="Picture 6" descr="Diagram&#10;&#10;Description automatically generated">
              <a:extLst>
                <a:ext uri="{FF2B5EF4-FFF2-40B4-BE49-F238E27FC236}">
                  <a16:creationId xmlns:a16="http://schemas.microsoft.com/office/drawing/2014/main" id="{1FD55D81-763D-448C-B33D-4D4FDCCCE70A}"/>
                </a:ext>
              </a:extLst>
            </p:cNvPr>
            <p:cNvPicPr>
              <a:picLocks noChangeAspect="1"/>
            </p:cNvPicPr>
            <p:nvPr/>
          </p:nvPicPr>
          <p:blipFill rotWithShape="1">
            <a:blip r:embed="rId2"/>
            <a:srcRect l="6119" r="1" b="1"/>
            <a:stretch/>
          </p:blipFill>
          <p:spPr>
            <a:xfrm>
              <a:off x="5124450" y="1195099"/>
              <a:ext cx="6657213" cy="5495162"/>
            </a:xfrm>
            <a:prstGeom prst="rect">
              <a:avLst/>
            </a:prstGeom>
          </p:spPr>
        </p:pic>
        <p:sp>
          <p:nvSpPr>
            <p:cNvPr id="4" name="TextBox 3">
              <a:extLst>
                <a:ext uri="{FF2B5EF4-FFF2-40B4-BE49-F238E27FC236}">
                  <a16:creationId xmlns:a16="http://schemas.microsoft.com/office/drawing/2014/main" id="{988E0272-5EDE-4A84-95E4-B75DF79E09C3}"/>
                </a:ext>
              </a:extLst>
            </p:cNvPr>
            <p:cNvSpPr txBox="1"/>
            <p:nvPr/>
          </p:nvSpPr>
          <p:spPr>
            <a:xfrm>
              <a:off x="7067911" y="4052927"/>
              <a:ext cx="2541916" cy="1554272"/>
            </a:xfrm>
            <a:prstGeom prst="rect">
              <a:avLst/>
            </a:prstGeom>
            <a:solidFill>
              <a:srgbClr val="EB8D8D"/>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900" b="1">
                  <a:cs typeface="Calibri"/>
                </a:rPr>
                <a:t>6. Vücut Farkındalığı</a:t>
              </a:r>
              <a:endParaRPr lang="en-US" sz="1900" b="1" dirty="0">
                <a:cs typeface="Calibri"/>
              </a:endParaRPr>
            </a:p>
            <a:p>
              <a:pPr algn="ctr"/>
              <a:endParaRPr lang="en-US" sz="1900" b="1" dirty="0">
                <a:cs typeface="Calibri"/>
              </a:endParaRPr>
            </a:p>
            <a:p>
              <a:pPr algn="ctr"/>
              <a:r>
                <a:rPr lang="en-US" sz="1900" b="1">
                  <a:cs typeface="Calibri"/>
                </a:rPr>
                <a:t>7. Hareket ve Denge</a:t>
              </a:r>
            </a:p>
            <a:p>
              <a:pPr algn="ctr"/>
              <a:endParaRPr lang="en-US" sz="1900" b="1" dirty="0">
                <a:cs typeface="Calibri"/>
              </a:endParaRPr>
            </a:p>
            <a:p>
              <a:pPr algn="ctr"/>
              <a:r>
                <a:rPr lang="en-US" sz="1900" b="1">
                  <a:cs typeface="Calibri"/>
                </a:rPr>
                <a:t>8. Organize Olabilmek</a:t>
              </a:r>
            </a:p>
          </p:txBody>
        </p:sp>
        <p:sp>
          <p:nvSpPr>
            <p:cNvPr id="8" name="TextBox 7">
              <a:extLst>
                <a:ext uri="{FF2B5EF4-FFF2-40B4-BE49-F238E27FC236}">
                  <a16:creationId xmlns:a16="http://schemas.microsoft.com/office/drawing/2014/main" id="{35C5E818-E523-406A-ADB7-1B0643A7BB1B}"/>
                </a:ext>
              </a:extLst>
            </p:cNvPr>
            <p:cNvSpPr txBox="1"/>
            <p:nvPr/>
          </p:nvSpPr>
          <p:spPr>
            <a:xfrm>
              <a:off x="7268294" y="467802"/>
              <a:ext cx="2110596" cy="707886"/>
            </a:xfrm>
            <a:prstGeom prst="rect">
              <a:avLst/>
            </a:prstGeom>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cs typeface="Calibri"/>
                </a:rPr>
                <a:t>8 DUYU</a:t>
              </a:r>
              <a:endParaRPr lang="en-US" sz="4000" dirty="0">
                <a:cs typeface="Calibri"/>
              </a:endParaRPr>
            </a:p>
          </p:txBody>
        </p:sp>
      </p:grpSp>
    </p:spTree>
    <p:extLst>
      <p:ext uri="{BB962C8B-B14F-4D97-AF65-F5344CB8AC3E}">
        <p14:creationId xmlns:p14="http://schemas.microsoft.com/office/powerpoint/2010/main" val="3532695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4" descr="A small child sitting on a table&#10;&#10;Description automatically generated">
            <a:extLst>
              <a:ext uri="{FF2B5EF4-FFF2-40B4-BE49-F238E27FC236}">
                <a16:creationId xmlns:a16="http://schemas.microsoft.com/office/drawing/2014/main" id="{D954840C-0009-43A0-AAFC-CA5F6082EFB7}"/>
              </a:ext>
            </a:extLst>
          </p:cNvPr>
          <p:cNvPicPr>
            <a:picLocks noChangeAspect="1"/>
          </p:cNvPicPr>
          <p:nvPr/>
        </p:nvPicPr>
        <p:blipFill rotWithShape="1">
          <a:blip r:embed="rId2">
            <a:alphaModFix amt="60000"/>
          </a:blip>
          <a:srcRect r="2223" b="1"/>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2DEDA91D-5851-4144-998A-9552D4FE5766}"/>
              </a:ext>
            </a:extLst>
          </p:cNvPr>
          <p:cNvSpPr>
            <a:spLocks noGrp="1"/>
          </p:cNvSpPr>
          <p:nvPr>
            <p:ph type="title"/>
          </p:nvPr>
        </p:nvSpPr>
        <p:spPr>
          <a:xfrm>
            <a:off x="838199" y="557190"/>
            <a:ext cx="5155263" cy="2285402"/>
          </a:xfrm>
        </p:spPr>
        <p:txBody>
          <a:bodyPr>
            <a:normAutofit/>
          </a:bodyPr>
          <a:lstStyle/>
          <a:p>
            <a:r>
              <a:rPr lang="en-US" dirty="0">
                <a:solidFill>
                  <a:srgbClr val="FFFFFF"/>
                </a:solidFill>
                <a:cs typeface="Calibri Light"/>
              </a:rPr>
              <a:t>BAZI ÇOCUKLAR....</a:t>
            </a:r>
          </a:p>
        </p:txBody>
      </p:sp>
      <p:sp>
        <p:nvSpPr>
          <p:cNvPr id="3" name="Content Placeholder 2">
            <a:extLst>
              <a:ext uri="{FF2B5EF4-FFF2-40B4-BE49-F238E27FC236}">
                <a16:creationId xmlns:a16="http://schemas.microsoft.com/office/drawing/2014/main" id="{D586B056-6B62-420A-864F-0BA965A93C09}"/>
              </a:ext>
            </a:extLst>
          </p:cNvPr>
          <p:cNvSpPr>
            <a:spLocks noGrp="1"/>
          </p:cNvSpPr>
          <p:nvPr>
            <p:ph idx="1"/>
          </p:nvPr>
        </p:nvSpPr>
        <p:spPr>
          <a:xfrm>
            <a:off x="5360488" y="557190"/>
            <a:ext cx="5158424" cy="5571899"/>
          </a:xfrm>
        </p:spPr>
        <p:txBody>
          <a:bodyPr vert="horz" lIns="91440" tIns="45720" rIns="91440" bIns="45720" rtlCol="0" anchor="ctr">
            <a:normAutofit/>
          </a:bodyPr>
          <a:lstStyle/>
          <a:p>
            <a:r>
              <a:rPr lang="en-US" sz="2000" dirty="0" err="1">
                <a:solidFill>
                  <a:srgbClr val="FFFFFF"/>
                </a:solidFill>
                <a:cs typeface="Calibri"/>
              </a:rPr>
              <a:t>Çorap</a:t>
            </a:r>
            <a:r>
              <a:rPr lang="en-US" sz="2000" dirty="0">
                <a:solidFill>
                  <a:srgbClr val="FFFFFF"/>
                </a:solidFill>
                <a:cs typeface="Calibri"/>
              </a:rPr>
              <a:t> </a:t>
            </a:r>
            <a:r>
              <a:rPr lang="en-US" sz="2000" dirty="0" err="1">
                <a:solidFill>
                  <a:srgbClr val="FFFFFF"/>
                </a:solidFill>
                <a:cs typeface="Calibri"/>
              </a:rPr>
              <a:t>giymez</a:t>
            </a:r>
            <a:endParaRPr lang="en-US" sz="2000" dirty="0">
              <a:solidFill>
                <a:srgbClr val="FFFFFF"/>
              </a:solidFill>
              <a:cs typeface="Calibri"/>
            </a:endParaRPr>
          </a:p>
          <a:p>
            <a:r>
              <a:rPr lang="en-US" sz="2000" dirty="0" err="1">
                <a:solidFill>
                  <a:srgbClr val="FFFFFF"/>
                </a:solidFill>
                <a:cs typeface="Calibri"/>
              </a:rPr>
              <a:t>Yemek</a:t>
            </a:r>
            <a:r>
              <a:rPr lang="en-US" sz="2000" dirty="0">
                <a:solidFill>
                  <a:srgbClr val="FFFFFF"/>
                </a:solidFill>
                <a:cs typeface="Calibri"/>
              </a:rPr>
              <a:t> </a:t>
            </a:r>
            <a:r>
              <a:rPr lang="en-US" sz="2000" dirty="0" err="1">
                <a:solidFill>
                  <a:srgbClr val="FFFFFF"/>
                </a:solidFill>
                <a:cs typeface="Calibri"/>
              </a:rPr>
              <a:t>seçer</a:t>
            </a:r>
            <a:endParaRPr lang="en-US" sz="2000" dirty="0">
              <a:solidFill>
                <a:srgbClr val="FFFFFF"/>
              </a:solidFill>
              <a:cs typeface="Calibri"/>
            </a:endParaRPr>
          </a:p>
          <a:p>
            <a:r>
              <a:rPr lang="en-US" sz="2000" dirty="0" err="1">
                <a:solidFill>
                  <a:srgbClr val="FFFFFF"/>
                </a:solidFill>
                <a:cs typeface="Calibri"/>
              </a:rPr>
              <a:t>Kıyafet</a:t>
            </a:r>
            <a:r>
              <a:rPr lang="en-US" sz="2000" dirty="0">
                <a:solidFill>
                  <a:srgbClr val="FFFFFF"/>
                </a:solidFill>
                <a:cs typeface="Calibri"/>
              </a:rPr>
              <a:t> </a:t>
            </a:r>
            <a:r>
              <a:rPr lang="en-US" sz="2000" dirty="0" err="1">
                <a:solidFill>
                  <a:srgbClr val="FFFFFF"/>
                </a:solidFill>
                <a:cs typeface="Calibri"/>
              </a:rPr>
              <a:t>seçer</a:t>
            </a:r>
            <a:endParaRPr lang="en-US" sz="2000" dirty="0">
              <a:solidFill>
                <a:srgbClr val="FFFFFF"/>
              </a:solidFill>
              <a:cs typeface="Calibri"/>
            </a:endParaRPr>
          </a:p>
          <a:p>
            <a:r>
              <a:rPr lang="en-US" sz="2000" dirty="0" err="1">
                <a:solidFill>
                  <a:srgbClr val="FFFFFF"/>
                </a:solidFill>
                <a:cs typeface="Calibri"/>
              </a:rPr>
              <a:t>Ayakkabı</a:t>
            </a:r>
            <a:r>
              <a:rPr lang="en-US" sz="2000" dirty="0">
                <a:solidFill>
                  <a:srgbClr val="FFFFFF"/>
                </a:solidFill>
                <a:cs typeface="Calibri"/>
              </a:rPr>
              <a:t> </a:t>
            </a:r>
            <a:r>
              <a:rPr lang="en-US" sz="2000" dirty="0" err="1">
                <a:solidFill>
                  <a:srgbClr val="FFFFFF"/>
                </a:solidFill>
                <a:cs typeface="Calibri"/>
              </a:rPr>
              <a:t>seçer</a:t>
            </a:r>
            <a:endParaRPr lang="en-US" sz="2000" dirty="0">
              <a:solidFill>
                <a:srgbClr val="FFFFFF"/>
              </a:solidFill>
              <a:cs typeface="Calibri"/>
            </a:endParaRPr>
          </a:p>
          <a:p>
            <a:r>
              <a:rPr lang="en-US" sz="2000" dirty="0" err="1">
                <a:solidFill>
                  <a:srgbClr val="FFFFFF"/>
                </a:solidFill>
                <a:cs typeface="Calibri"/>
              </a:rPr>
              <a:t>Üzerini</a:t>
            </a:r>
            <a:r>
              <a:rPr lang="en-US" sz="2000" dirty="0">
                <a:solidFill>
                  <a:srgbClr val="FFFFFF"/>
                </a:solidFill>
                <a:cs typeface="Calibri"/>
              </a:rPr>
              <a:t> </a:t>
            </a:r>
            <a:r>
              <a:rPr lang="en-US" sz="2000" dirty="0" err="1">
                <a:solidFill>
                  <a:srgbClr val="FFFFFF"/>
                </a:solidFill>
                <a:cs typeface="Calibri"/>
              </a:rPr>
              <a:t>örtmez</a:t>
            </a:r>
            <a:endParaRPr lang="en-US" sz="2000" dirty="0">
              <a:solidFill>
                <a:srgbClr val="FFFFFF"/>
              </a:solidFill>
              <a:cs typeface="Calibri"/>
            </a:endParaRPr>
          </a:p>
          <a:p>
            <a:r>
              <a:rPr lang="en-US" sz="2000" dirty="0" err="1">
                <a:solidFill>
                  <a:srgbClr val="FFFFFF"/>
                </a:solidFill>
                <a:cs typeface="Calibri"/>
              </a:rPr>
              <a:t>Herşeye</a:t>
            </a:r>
            <a:r>
              <a:rPr lang="en-US" sz="2000" dirty="0">
                <a:solidFill>
                  <a:srgbClr val="FFFFFF"/>
                </a:solidFill>
                <a:cs typeface="Calibri"/>
              </a:rPr>
              <a:t> </a:t>
            </a:r>
            <a:r>
              <a:rPr lang="en-US" sz="2000" dirty="0" err="1">
                <a:solidFill>
                  <a:srgbClr val="FFFFFF"/>
                </a:solidFill>
                <a:cs typeface="Calibri"/>
              </a:rPr>
              <a:t>dokunamaz</a:t>
            </a:r>
            <a:r>
              <a:rPr lang="en-US" sz="2000" dirty="0">
                <a:solidFill>
                  <a:srgbClr val="FFFFFF"/>
                </a:solidFill>
                <a:cs typeface="Calibri"/>
              </a:rPr>
              <a:t> </a:t>
            </a:r>
            <a:r>
              <a:rPr lang="en-US" sz="2000" dirty="0" err="1">
                <a:solidFill>
                  <a:srgbClr val="FFFFFF"/>
                </a:solidFill>
                <a:cs typeface="Calibri"/>
              </a:rPr>
              <a:t>ya</a:t>
            </a:r>
            <a:r>
              <a:rPr lang="en-US" sz="2000" dirty="0">
                <a:solidFill>
                  <a:srgbClr val="FFFFFF"/>
                </a:solidFill>
                <a:cs typeface="Calibri"/>
              </a:rPr>
              <a:t> da </a:t>
            </a:r>
            <a:r>
              <a:rPr lang="en-US" sz="2000" dirty="0" err="1">
                <a:solidFill>
                  <a:srgbClr val="FFFFFF"/>
                </a:solidFill>
                <a:cs typeface="Calibri"/>
              </a:rPr>
              <a:t>sürekli</a:t>
            </a:r>
            <a:r>
              <a:rPr lang="en-US" sz="2000" dirty="0">
                <a:solidFill>
                  <a:srgbClr val="FFFFFF"/>
                </a:solidFill>
                <a:cs typeface="Calibri"/>
              </a:rPr>
              <a:t> </a:t>
            </a:r>
            <a:r>
              <a:rPr lang="en-US" sz="2000" dirty="0" err="1">
                <a:solidFill>
                  <a:srgbClr val="FFFFFF"/>
                </a:solidFill>
                <a:cs typeface="Calibri"/>
              </a:rPr>
              <a:t>vurur</a:t>
            </a:r>
            <a:endParaRPr lang="en-US" sz="2000" dirty="0">
              <a:solidFill>
                <a:srgbClr val="FFFFFF"/>
              </a:solidFill>
              <a:cs typeface="Calibri"/>
            </a:endParaRPr>
          </a:p>
          <a:p>
            <a:r>
              <a:rPr lang="en-US" sz="2000" dirty="0" err="1">
                <a:solidFill>
                  <a:srgbClr val="FFFFFF"/>
                </a:solidFill>
                <a:cs typeface="Calibri"/>
              </a:rPr>
              <a:t>Sürekli</a:t>
            </a:r>
            <a:r>
              <a:rPr lang="en-US" sz="2000" dirty="0">
                <a:solidFill>
                  <a:srgbClr val="FFFFFF"/>
                </a:solidFill>
                <a:cs typeface="Calibri"/>
              </a:rPr>
              <a:t> </a:t>
            </a:r>
            <a:r>
              <a:rPr lang="en-US" sz="2000" dirty="0" err="1">
                <a:solidFill>
                  <a:srgbClr val="FFFFFF"/>
                </a:solidFill>
                <a:cs typeface="Calibri"/>
              </a:rPr>
              <a:t>ağlar</a:t>
            </a:r>
            <a:r>
              <a:rPr lang="en-US" sz="2000" dirty="0">
                <a:solidFill>
                  <a:srgbClr val="FFFFFF"/>
                </a:solidFill>
                <a:cs typeface="Calibri"/>
              </a:rPr>
              <a:t>, </a:t>
            </a:r>
            <a:r>
              <a:rPr lang="en-US" sz="2000" dirty="0" err="1">
                <a:solidFill>
                  <a:srgbClr val="FFFFFF"/>
                </a:solidFill>
                <a:cs typeface="Calibri"/>
              </a:rPr>
              <a:t>güler</a:t>
            </a:r>
            <a:r>
              <a:rPr lang="en-US" sz="2000" dirty="0">
                <a:solidFill>
                  <a:srgbClr val="FFFFFF"/>
                </a:solidFill>
                <a:cs typeface="Calibri"/>
              </a:rPr>
              <a:t> </a:t>
            </a:r>
            <a:r>
              <a:rPr lang="en-US" sz="2000" dirty="0" err="1">
                <a:solidFill>
                  <a:srgbClr val="FFFFFF"/>
                </a:solidFill>
                <a:cs typeface="Calibri"/>
              </a:rPr>
              <a:t>ya</a:t>
            </a:r>
            <a:r>
              <a:rPr lang="en-US" sz="2000" dirty="0">
                <a:solidFill>
                  <a:srgbClr val="FFFFFF"/>
                </a:solidFill>
                <a:cs typeface="Calibri"/>
              </a:rPr>
              <a:t> da </a:t>
            </a:r>
            <a:r>
              <a:rPr lang="en-US" sz="2000" dirty="0" err="1">
                <a:solidFill>
                  <a:srgbClr val="FFFFFF"/>
                </a:solidFill>
                <a:cs typeface="Calibri"/>
              </a:rPr>
              <a:t>bağırır</a:t>
            </a:r>
            <a:endParaRPr lang="en-US" sz="2000" dirty="0">
              <a:solidFill>
                <a:srgbClr val="FFFFFF"/>
              </a:solidFill>
              <a:cs typeface="Calibri"/>
            </a:endParaRPr>
          </a:p>
          <a:p>
            <a:r>
              <a:rPr lang="en-US" sz="2000" dirty="0" err="1">
                <a:solidFill>
                  <a:srgbClr val="FFFFFF"/>
                </a:solidFill>
                <a:cs typeface="Calibri"/>
              </a:rPr>
              <a:t>Eşyaları</a:t>
            </a:r>
            <a:r>
              <a:rPr lang="en-US" sz="2000" dirty="0">
                <a:solidFill>
                  <a:srgbClr val="FFFFFF"/>
                </a:solidFill>
                <a:cs typeface="Calibri"/>
              </a:rPr>
              <a:t> </a:t>
            </a:r>
            <a:r>
              <a:rPr lang="en-US" sz="2000" dirty="0" err="1">
                <a:solidFill>
                  <a:srgbClr val="FFFFFF"/>
                </a:solidFill>
                <a:cs typeface="Calibri"/>
              </a:rPr>
              <a:t>çizer</a:t>
            </a:r>
            <a:r>
              <a:rPr lang="en-US" sz="2000" dirty="0">
                <a:solidFill>
                  <a:srgbClr val="FFFFFF"/>
                </a:solidFill>
                <a:cs typeface="Calibri"/>
              </a:rPr>
              <a:t>, boyar, </a:t>
            </a:r>
            <a:r>
              <a:rPr lang="en-US" sz="2000" dirty="0" err="1">
                <a:solidFill>
                  <a:srgbClr val="FFFFFF"/>
                </a:solidFill>
                <a:cs typeface="Calibri"/>
              </a:rPr>
              <a:t>keser</a:t>
            </a:r>
            <a:endParaRPr lang="en-US" sz="2000" dirty="0">
              <a:solidFill>
                <a:srgbClr val="FFFFFF"/>
              </a:solidFill>
              <a:cs typeface="Calibri"/>
            </a:endParaRPr>
          </a:p>
          <a:p>
            <a:r>
              <a:rPr lang="en-US" sz="2000" dirty="0" err="1">
                <a:solidFill>
                  <a:srgbClr val="FFFFFF"/>
                </a:solidFill>
                <a:cs typeface="Calibri"/>
              </a:rPr>
              <a:t>Eşyaları</a:t>
            </a:r>
            <a:r>
              <a:rPr lang="en-US" sz="2000" dirty="0">
                <a:solidFill>
                  <a:srgbClr val="FFFFFF"/>
                </a:solidFill>
                <a:cs typeface="Calibri"/>
              </a:rPr>
              <a:t> </a:t>
            </a:r>
            <a:r>
              <a:rPr lang="en-US" sz="2000" dirty="0" err="1">
                <a:solidFill>
                  <a:srgbClr val="FFFFFF"/>
                </a:solidFill>
                <a:cs typeface="Calibri"/>
              </a:rPr>
              <a:t>atar</a:t>
            </a:r>
            <a:endParaRPr lang="en-US" sz="2000" dirty="0">
              <a:solidFill>
                <a:srgbClr val="FFFFFF"/>
              </a:solidFill>
              <a:cs typeface="Calibri"/>
            </a:endParaRPr>
          </a:p>
          <a:p>
            <a:r>
              <a:rPr lang="en-US" sz="2000" dirty="0" err="1">
                <a:solidFill>
                  <a:srgbClr val="FFFFFF"/>
                </a:solidFill>
                <a:cs typeface="Calibri"/>
              </a:rPr>
              <a:t>Sürekli</a:t>
            </a:r>
            <a:r>
              <a:rPr lang="en-US" sz="2000" dirty="0">
                <a:solidFill>
                  <a:srgbClr val="FFFFFF"/>
                </a:solidFill>
                <a:cs typeface="Calibri"/>
              </a:rPr>
              <a:t> </a:t>
            </a:r>
            <a:r>
              <a:rPr lang="en-US" sz="2000" dirty="0" err="1">
                <a:solidFill>
                  <a:srgbClr val="FFFFFF"/>
                </a:solidFill>
                <a:cs typeface="Calibri"/>
              </a:rPr>
              <a:t>koşar</a:t>
            </a:r>
            <a:endParaRPr lang="en-US" sz="2000" dirty="0">
              <a:solidFill>
                <a:srgbClr val="FFFFFF"/>
              </a:solidFill>
              <a:cs typeface="Calibri"/>
            </a:endParaRPr>
          </a:p>
          <a:p>
            <a:endParaRPr lang="en-US" sz="2000" dirty="0">
              <a:solidFill>
                <a:srgbClr val="FFFFFF"/>
              </a:solidFill>
              <a:cs typeface="Calibri"/>
            </a:endParaRPr>
          </a:p>
        </p:txBody>
      </p:sp>
    </p:spTree>
    <p:extLst>
      <p:ext uri="{BB962C8B-B14F-4D97-AF65-F5344CB8AC3E}">
        <p14:creationId xmlns:p14="http://schemas.microsoft.com/office/powerpoint/2010/main" val="3828903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6B52ED30-2A87-4878-97F0-88101E16269F}"/>
              </a:ext>
            </a:extLst>
          </p:cNvPr>
          <p:cNvPicPr>
            <a:picLocks noGrp="1" noChangeAspect="1"/>
          </p:cNvPicPr>
          <p:nvPr>
            <p:ph idx="1"/>
          </p:nvPr>
        </p:nvPicPr>
        <p:blipFill rotWithShape="1">
          <a:blip r:embed="rId2"/>
          <a:srcRect t="31143" r="1" b="32795"/>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907149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child, child, young, person&#10;&#10;Description automatically generated">
            <a:extLst>
              <a:ext uri="{FF2B5EF4-FFF2-40B4-BE49-F238E27FC236}">
                <a16:creationId xmlns:a16="http://schemas.microsoft.com/office/drawing/2014/main" id="{8FB0887A-AEEB-424F-A9B6-B2DC63D535C5}"/>
              </a:ext>
            </a:extLst>
          </p:cNvPr>
          <p:cNvPicPr>
            <a:picLocks noChangeAspect="1"/>
          </p:cNvPicPr>
          <p:nvPr/>
        </p:nvPicPr>
        <p:blipFill rotWithShape="1">
          <a:blip r:embed="rId2"/>
          <a:srcRect t="15730"/>
          <a:stretch/>
        </p:blipFill>
        <p:spPr>
          <a:xfrm>
            <a:off x="-1" y="-14367"/>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226BE27-879C-4196-8A1A-74119E8E7F03}"/>
              </a:ext>
            </a:extLst>
          </p:cNvPr>
          <p:cNvSpPr>
            <a:spLocks noGrp="1"/>
          </p:cNvSpPr>
          <p:nvPr>
            <p:ph type="title"/>
          </p:nvPr>
        </p:nvSpPr>
        <p:spPr>
          <a:xfrm>
            <a:off x="824467" y="1353233"/>
            <a:ext cx="4204137" cy="1342754"/>
          </a:xfrm>
        </p:spPr>
        <p:txBody>
          <a:bodyPr>
            <a:normAutofit/>
          </a:bodyPr>
          <a:lstStyle/>
          <a:p>
            <a:pPr algn="ctr"/>
            <a:r>
              <a:rPr lang="en-US" sz="3600">
                <a:cs typeface="Calibri Light"/>
              </a:rPr>
              <a:t>Evde Özel Oyun Saatleri</a:t>
            </a:r>
            <a:endParaRPr lang="en-US" sz="3600"/>
          </a:p>
        </p:txBody>
      </p:sp>
      <p:cxnSp>
        <p:nvCxnSpPr>
          <p:cNvPr id="12"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304E9DB-3CCA-49BB-B824-F86800C5E42C}"/>
              </a:ext>
            </a:extLst>
          </p:cNvPr>
          <p:cNvSpPr>
            <a:spLocks noGrp="1"/>
          </p:cNvSpPr>
          <p:nvPr>
            <p:ph idx="1"/>
          </p:nvPr>
        </p:nvSpPr>
        <p:spPr>
          <a:xfrm>
            <a:off x="525516" y="2756216"/>
            <a:ext cx="5067473" cy="4230102"/>
          </a:xfrm>
        </p:spPr>
        <p:txBody>
          <a:bodyPr vert="horz" lIns="91440" tIns="45720" rIns="91440" bIns="45720" rtlCol="0" anchor="ctr">
            <a:normAutofit/>
          </a:bodyPr>
          <a:lstStyle/>
          <a:p>
            <a:pPr>
              <a:spcBef>
                <a:spcPts val="0"/>
              </a:spcBef>
              <a:spcAft>
                <a:spcPts val="600"/>
              </a:spcAft>
              <a:buFont typeface="Avenir Next LT Pro,Sans-Serif" panose="020B0604020202020204" pitchFamily="34" charset="0"/>
            </a:pPr>
            <a:r>
              <a:rPr lang="en-US" sz="2000" err="1">
                <a:latin typeface="Segoe UI"/>
                <a:cs typeface="Segoe UI"/>
              </a:rPr>
              <a:t>Sadece</a:t>
            </a:r>
            <a:r>
              <a:rPr lang="en-US" sz="2000" dirty="0">
                <a:latin typeface="Segoe UI"/>
                <a:cs typeface="Segoe UI"/>
              </a:rPr>
              <a:t> </a:t>
            </a:r>
            <a:r>
              <a:rPr lang="en-US" sz="2000" err="1">
                <a:latin typeface="Segoe UI"/>
                <a:cs typeface="Segoe UI"/>
              </a:rPr>
              <a:t>çocuğunuza</a:t>
            </a:r>
            <a:r>
              <a:rPr lang="en-US" sz="2000" dirty="0">
                <a:latin typeface="Segoe UI"/>
                <a:cs typeface="Segoe UI"/>
              </a:rPr>
              <a:t> </a:t>
            </a:r>
            <a:r>
              <a:rPr lang="en-US" sz="2000" err="1">
                <a:latin typeface="Segoe UI"/>
                <a:cs typeface="Segoe UI"/>
              </a:rPr>
              <a:t>ayırdığınız</a:t>
            </a:r>
            <a:r>
              <a:rPr lang="en-US" sz="2000" dirty="0">
                <a:latin typeface="Segoe UI"/>
                <a:cs typeface="Segoe UI"/>
              </a:rPr>
              <a:t> 30 </a:t>
            </a:r>
            <a:r>
              <a:rPr lang="en-US" sz="2000" err="1">
                <a:latin typeface="Segoe UI"/>
                <a:cs typeface="Segoe UI"/>
              </a:rPr>
              <a:t>dakika</a:t>
            </a:r>
            <a:endParaRPr lang="en-US" sz="2000">
              <a:latin typeface="Segoe UI"/>
              <a:cs typeface="Segoe UI"/>
            </a:endParaRPr>
          </a:p>
          <a:p>
            <a:pPr>
              <a:spcBef>
                <a:spcPts val="0"/>
              </a:spcBef>
              <a:spcAft>
                <a:spcPts val="600"/>
              </a:spcAft>
              <a:buFont typeface="Avenir Next LT Pro,Sans-Serif" panose="020B0604020202020204" pitchFamily="34" charset="0"/>
            </a:pPr>
            <a:r>
              <a:rPr lang="en-US" sz="2000" err="1">
                <a:latin typeface="Segoe UI"/>
                <a:cs typeface="Segoe UI"/>
              </a:rPr>
              <a:t>Onun</a:t>
            </a:r>
            <a:r>
              <a:rPr lang="en-US" sz="2000" dirty="0">
                <a:latin typeface="Segoe UI"/>
                <a:cs typeface="Segoe UI"/>
              </a:rPr>
              <a:t> </a:t>
            </a:r>
            <a:r>
              <a:rPr lang="en-US" sz="2000" err="1">
                <a:latin typeface="Segoe UI"/>
                <a:cs typeface="Segoe UI"/>
              </a:rPr>
              <a:t>kontrol</a:t>
            </a:r>
            <a:r>
              <a:rPr lang="en-US" sz="2000" dirty="0">
                <a:latin typeface="Segoe UI"/>
                <a:cs typeface="Segoe UI"/>
              </a:rPr>
              <a:t> </a:t>
            </a:r>
            <a:r>
              <a:rPr lang="en-US" sz="2000" err="1">
                <a:latin typeface="Segoe UI"/>
                <a:cs typeface="Segoe UI"/>
              </a:rPr>
              <a:t>ettiği</a:t>
            </a:r>
            <a:r>
              <a:rPr lang="en-US" sz="2000" dirty="0">
                <a:latin typeface="Segoe UI"/>
                <a:cs typeface="Segoe UI"/>
              </a:rPr>
              <a:t> </a:t>
            </a:r>
            <a:r>
              <a:rPr lang="en-US" sz="2000" err="1">
                <a:latin typeface="Segoe UI"/>
                <a:cs typeface="Segoe UI"/>
              </a:rPr>
              <a:t>ve</a:t>
            </a:r>
            <a:r>
              <a:rPr lang="en-US" sz="2000" dirty="0">
                <a:latin typeface="Segoe UI"/>
                <a:cs typeface="Segoe UI"/>
              </a:rPr>
              <a:t> hakim </a:t>
            </a:r>
            <a:r>
              <a:rPr lang="en-US" sz="2000" err="1">
                <a:latin typeface="Segoe UI"/>
                <a:cs typeface="Segoe UI"/>
              </a:rPr>
              <a:t>olduğu</a:t>
            </a:r>
            <a:endParaRPr lang="en-US" sz="2000">
              <a:latin typeface="Segoe UI"/>
              <a:cs typeface="Segoe UI"/>
            </a:endParaRPr>
          </a:p>
          <a:p>
            <a:pPr>
              <a:spcBef>
                <a:spcPts val="0"/>
              </a:spcBef>
              <a:spcAft>
                <a:spcPts val="600"/>
              </a:spcAft>
              <a:buFont typeface="Avenir Next LT Pro,Sans-Serif" panose="020B0604020202020204" pitchFamily="34" charset="0"/>
            </a:pPr>
            <a:r>
              <a:rPr lang="en-US" sz="2000" err="1">
                <a:latin typeface="Segoe UI"/>
                <a:cs typeface="Segoe UI"/>
              </a:rPr>
              <a:t>Sürekli</a:t>
            </a:r>
            <a:r>
              <a:rPr lang="en-US" sz="2000" dirty="0">
                <a:latin typeface="Segoe UI"/>
                <a:cs typeface="Segoe UI"/>
              </a:rPr>
              <a:t> </a:t>
            </a:r>
            <a:r>
              <a:rPr lang="en-US" sz="2000" err="1">
                <a:latin typeface="Segoe UI"/>
                <a:cs typeface="Segoe UI"/>
              </a:rPr>
              <a:t>göz</a:t>
            </a:r>
            <a:r>
              <a:rPr lang="en-US" sz="2000" dirty="0">
                <a:latin typeface="Segoe UI"/>
                <a:cs typeface="Segoe UI"/>
              </a:rPr>
              <a:t> </a:t>
            </a:r>
            <a:r>
              <a:rPr lang="en-US" sz="2000" err="1">
                <a:latin typeface="Segoe UI"/>
                <a:cs typeface="Segoe UI"/>
              </a:rPr>
              <a:t>teması</a:t>
            </a:r>
            <a:r>
              <a:rPr lang="en-US" sz="2000" dirty="0">
                <a:latin typeface="Segoe UI"/>
                <a:cs typeface="Segoe UI"/>
              </a:rPr>
              <a:t> </a:t>
            </a:r>
            <a:r>
              <a:rPr lang="en-US" sz="2000" err="1">
                <a:latin typeface="Segoe UI"/>
                <a:cs typeface="Segoe UI"/>
              </a:rPr>
              <a:t>ve</a:t>
            </a:r>
            <a:r>
              <a:rPr lang="en-US" sz="2000" dirty="0">
                <a:latin typeface="Segoe UI"/>
                <a:cs typeface="Segoe UI"/>
              </a:rPr>
              <a:t> </a:t>
            </a:r>
            <a:r>
              <a:rPr lang="en-US" sz="2000" err="1">
                <a:latin typeface="Segoe UI"/>
                <a:cs typeface="Segoe UI"/>
              </a:rPr>
              <a:t>ilişkide</a:t>
            </a:r>
            <a:r>
              <a:rPr lang="en-US" sz="2000" dirty="0">
                <a:latin typeface="Segoe UI"/>
                <a:cs typeface="Segoe UI"/>
              </a:rPr>
              <a:t> </a:t>
            </a:r>
            <a:r>
              <a:rPr lang="en-US" sz="2000" err="1">
                <a:latin typeface="Segoe UI"/>
                <a:cs typeface="Segoe UI"/>
              </a:rPr>
              <a:t>olduğunuz</a:t>
            </a:r>
            <a:endParaRPr lang="en-US" sz="2000">
              <a:latin typeface="Segoe UI"/>
              <a:cs typeface="Segoe UI"/>
            </a:endParaRPr>
          </a:p>
          <a:p>
            <a:pPr>
              <a:spcBef>
                <a:spcPts val="0"/>
              </a:spcBef>
              <a:spcAft>
                <a:spcPts val="600"/>
              </a:spcAft>
              <a:buFont typeface="Avenir Next LT Pro,Sans-Serif" panose="020B0604020202020204" pitchFamily="34" charset="0"/>
            </a:pPr>
            <a:r>
              <a:rPr lang="en-US" sz="2000" err="1">
                <a:latin typeface="Segoe UI"/>
                <a:cs typeface="Segoe UI"/>
              </a:rPr>
              <a:t>Onun</a:t>
            </a:r>
            <a:r>
              <a:rPr lang="en-US" sz="2000" dirty="0">
                <a:latin typeface="Segoe UI"/>
                <a:cs typeface="Segoe UI"/>
              </a:rPr>
              <a:t> </a:t>
            </a:r>
            <a:r>
              <a:rPr lang="en-US" sz="2000" err="1">
                <a:latin typeface="Segoe UI"/>
                <a:cs typeface="Segoe UI"/>
              </a:rPr>
              <a:t>duygusunda</a:t>
            </a:r>
            <a:r>
              <a:rPr lang="en-US" sz="2000" dirty="0">
                <a:latin typeface="Segoe UI"/>
                <a:cs typeface="Segoe UI"/>
              </a:rPr>
              <a:t> </a:t>
            </a:r>
            <a:r>
              <a:rPr lang="en-US" sz="2000" err="1">
                <a:latin typeface="Segoe UI"/>
                <a:cs typeface="Segoe UI"/>
              </a:rPr>
              <a:t>kalabildiğiniz</a:t>
            </a:r>
            <a:endParaRPr lang="en-US" sz="2000">
              <a:latin typeface="Segoe UI"/>
              <a:cs typeface="Segoe UI"/>
            </a:endParaRPr>
          </a:p>
          <a:p>
            <a:pPr>
              <a:spcBef>
                <a:spcPts val="0"/>
              </a:spcBef>
              <a:spcAft>
                <a:spcPts val="600"/>
              </a:spcAft>
              <a:buFont typeface="Avenir Next LT Pro,Sans-Serif" panose="020B0604020202020204" pitchFamily="34" charset="0"/>
            </a:pPr>
            <a:r>
              <a:rPr lang="en-US" sz="2000" err="1">
                <a:latin typeface="Segoe UI"/>
                <a:cs typeface="Segoe UI"/>
              </a:rPr>
              <a:t>Onunla</a:t>
            </a:r>
            <a:r>
              <a:rPr lang="en-US" sz="2000" dirty="0">
                <a:latin typeface="Segoe UI"/>
                <a:cs typeface="Segoe UI"/>
              </a:rPr>
              <a:t> </a:t>
            </a:r>
            <a:r>
              <a:rPr lang="en-US" sz="2000" err="1">
                <a:latin typeface="Segoe UI"/>
                <a:cs typeface="Segoe UI"/>
              </a:rPr>
              <a:t>birlikte</a:t>
            </a:r>
            <a:r>
              <a:rPr lang="en-US" sz="2000" dirty="0">
                <a:latin typeface="Segoe UI"/>
                <a:cs typeface="Segoe UI"/>
              </a:rPr>
              <a:t> </a:t>
            </a:r>
            <a:r>
              <a:rPr lang="en-US" sz="2000" err="1">
                <a:latin typeface="Segoe UI"/>
                <a:cs typeface="Segoe UI"/>
              </a:rPr>
              <a:t>olduğunuzu</a:t>
            </a:r>
            <a:r>
              <a:rPr lang="en-US" sz="2000" dirty="0">
                <a:latin typeface="Segoe UI"/>
                <a:cs typeface="Segoe UI"/>
              </a:rPr>
              <a:t> </a:t>
            </a:r>
            <a:r>
              <a:rPr lang="en-US" sz="2000" err="1">
                <a:latin typeface="Segoe UI"/>
                <a:cs typeface="Segoe UI"/>
              </a:rPr>
              <a:t>ona</a:t>
            </a:r>
            <a:r>
              <a:rPr lang="en-US" sz="2000" dirty="0">
                <a:latin typeface="Segoe UI"/>
                <a:cs typeface="Segoe UI"/>
              </a:rPr>
              <a:t> </a:t>
            </a:r>
            <a:r>
              <a:rPr lang="en-US" sz="2000" err="1">
                <a:latin typeface="Segoe UI"/>
                <a:cs typeface="Segoe UI"/>
              </a:rPr>
              <a:t>hissettirdiğiniz</a:t>
            </a:r>
            <a:endParaRPr lang="en-US" sz="2000" dirty="0">
              <a:latin typeface="Segoe UI"/>
              <a:cs typeface="Segoe UI"/>
            </a:endParaRPr>
          </a:p>
          <a:p>
            <a:pPr>
              <a:spcBef>
                <a:spcPts val="0"/>
              </a:spcBef>
              <a:spcAft>
                <a:spcPts val="600"/>
              </a:spcAft>
              <a:buFont typeface="Avenir Next LT Pro,Sans-Serif" panose="020B0604020202020204" pitchFamily="34" charset="0"/>
            </a:pPr>
            <a:endParaRPr lang="en-US" sz="2000" dirty="0">
              <a:latin typeface="Segoe UI"/>
              <a:cs typeface="Segoe UI"/>
            </a:endParaRPr>
          </a:p>
          <a:p>
            <a:pPr>
              <a:spcBef>
                <a:spcPts val="0"/>
              </a:spcBef>
              <a:spcAft>
                <a:spcPts val="600"/>
              </a:spcAft>
              <a:buFont typeface="Avenir Next LT Pro,Sans-Serif" panose="020B0604020202020204" pitchFamily="34" charset="0"/>
            </a:pPr>
            <a:endParaRPr lang="en-US" sz="2000" dirty="0">
              <a:latin typeface="Segoe UI"/>
              <a:cs typeface="Segoe UI"/>
            </a:endParaRPr>
          </a:p>
          <a:p>
            <a:pPr>
              <a:spcBef>
                <a:spcPts val="0"/>
              </a:spcBef>
              <a:spcAft>
                <a:spcPts val="600"/>
              </a:spcAft>
              <a:buFont typeface="Avenir Next LT Pro,Sans-Serif" panose="020B0604020202020204" pitchFamily="34" charset="0"/>
            </a:pPr>
            <a:r>
              <a:rPr lang="en-US" sz="2000">
                <a:latin typeface="Segoe UI"/>
                <a:cs typeface="Segoe UI"/>
              </a:rPr>
              <a:t>Filial Videosu</a:t>
            </a:r>
            <a:endParaRPr lang="en-US" sz="2000" dirty="0">
              <a:latin typeface="Segoe UI"/>
              <a:cs typeface="Segoe UI"/>
            </a:endParaRPr>
          </a:p>
        </p:txBody>
      </p:sp>
    </p:spTree>
    <p:extLst>
      <p:ext uri="{BB962C8B-B14F-4D97-AF65-F5344CB8AC3E}">
        <p14:creationId xmlns:p14="http://schemas.microsoft.com/office/powerpoint/2010/main" val="1125623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31D5-79C8-44DD-B4EA-DD6C238BEB6D}"/>
              </a:ext>
            </a:extLst>
          </p:cNvPr>
          <p:cNvSpPr>
            <a:spLocks noGrp="1"/>
          </p:cNvSpPr>
          <p:nvPr>
            <p:ph type="title"/>
          </p:nvPr>
        </p:nvSpPr>
        <p:spPr/>
        <p:txBody>
          <a:bodyPr/>
          <a:lstStyle/>
          <a:p>
            <a:r>
              <a:rPr lang="en-US"/>
              <a:t>Ebeveynin Verdiği Mesaj</a:t>
            </a:r>
          </a:p>
        </p:txBody>
      </p:sp>
      <p:sp>
        <p:nvSpPr>
          <p:cNvPr id="3" name="Content Placeholder 2">
            <a:extLst>
              <a:ext uri="{FF2B5EF4-FFF2-40B4-BE49-F238E27FC236}">
                <a16:creationId xmlns:a16="http://schemas.microsoft.com/office/drawing/2014/main" id="{8F1748F4-BE21-4883-B82B-AFD35AEEA857}"/>
              </a:ext>
            </a:extLst>
          </p:cNvPr>
          <p:cNvSpPr>
            <a:spLocks noGrp="1"/>
          </p:cNvSpPr>
          <p:nvPr>
            <p:ph sz="half" idx="2"/>
          </p:nvPr>
        </p:nvSpPr>
        <p:spPr>
          <a:xfrm>
            <a:off x="839788" y="3684018"/>
            <a:ext cx="5157787" cy="2591909"/>
          </a:xfrm>
        </p:spPr>
        <p:txBody>
          <a:bodyPr vert="horz" lIns="91440" tIns="45720" rIns="91440" bIns="45720" rtlCol="0" anchor="t">
            <a:normAutofit/>
          </a:bodyPr>
          <a:lstStyle/>
          <a:p>
            <a:endParaRPr lang="en-US" dirty="0">
              <a:ea typeface="+mn-lt"/>
              <a:cs typeface="+mn-lt"/>
            </a:endParaRPr>
          </a:p>
          <a:p>
            <a:pPr lvl="1"/>
            <a:r>
              <a:rPr lang="en-US" dirty="0">
                <a:ea typeface="+mn-lt"/>
                <a:cs typeface="+mn-lt"/>
              </a:rPr>
              <a:t>Seni </a:t>
            </a:r>
            <a:r>
              <a:rPr lang="en-US" err="1">
                <a:ea typeface="+mn-lt"/>
                <a:cs typeface="+mn-lt"/>
              </a:rPr>
              <a:t>duyuyorum</a:t>
            </a:r>
            <a:endParaRPr lang="en-US">
              <a:ea typeface="+mn-lt"/>
              <a:cs typeface="+mn-lt"/>
            </a:endParaRPr>
          </a:p>
          <a:p>
            <a:pPr lvl="1"/>
            <a:r>
              <a:rPr lang="en-US" dirty="0">
                <a:ea typeface="+mn-lt"/>
                <a:cs typeface="+mn-lt"/>
              </a:rPr>
              <a:t>Ben </a:t>
            </a:r>
            <a:r>
              <a:rPr lang="en-US" err="1">
                <a:ea typeface="+mn-lt"/>
                <a:cs typeface="+mn-lt"/>
              </a:rPr>
              <a:t>buradayım</a:t>
            </a:r>
            <a:endParaRPr lang="en-US">
              <a:ea typeface="+mn-lt"/>
              <a:cs typeface="+mn-lt"/>
            </a:endParaRPr>
          </a:p>
          <a:p>
            <a:pPr lvl="1"/>
            <a:r>
              <a:rPr lang="en-US" err="1">
                <a:ea typeface="+mn-lt"/>
                <a:cs typeface="+mn-lt"/>
              </a:rPr>
              <a:t>Anlıyorum</a:t>
            </a:r>
            <a:endParaRPr lang="en-US">
              <a:ea typeface="+mn-lt"/>
              <a:cs typeface="+mn-lt"/>
            </a:endParaRPr>
          </a:p>
          <a:p>
            <a:pPr lvl="1"/>
            <a:r>
              <a:rPr lang="en-US" dirty="0">
                <a:ea typeface="+mn-lt"/>
                <a:cs typeface="+mn-lt"/>
              </a:rPr>
              <a:t>Değer </a:t>
            </a:r>
            <a:r>
              <a:rPr lang="en-US" err="1">
                <a:ea typeface="+mn-lt"/>
                <a:cs typeface="+mn-lt"/>
              </a:rPr>
              <a:t>veriyorum</a:t>
            </a:r>
            <a:endParaRPr lang="en-US">
              <a:ea typeface="+mn-lt"/>
              <a:cs typeface="+mn-lt"/>
            </a:endParaRPr>
          </a:p>
          <a:p>
            <a:pPr marL="0" indent="0">
              <a:buNone/>
            </a:pPr>
            <a:endParaRPr lang="en-US" dirty="0" err="1">
              <a:ea typeface="+mn-lt"/>
              <a:cs typeface="+mn-lt"/>
            </a:endParaRPr>
          </a:p>
          <a:p>
            <a:pPr lvl="1"/>
            <a:endParaRPr lang="en-US" dirty="0">
              <a:cs typeface="Segoe UI"/>
            </a:endParaRPr>
          </a:p>
        </p:txBody>
      </p:sp>
      <p:sp>
        <p:nvSpPr>
          <p:cNvPr id="98" name="Content Placeholder 97">
            <a:extLst>
              <a:ext uri="{FF2B5EF4-FFF2-40B4-BE49-F238E27FC236}">
                <a16:creationId xmlns:a16="http://schemas.microsoft.com/office/drawing/2014/main" id="{5CDB183E-C666-4AAC-9B25-90474ABC30A0}"/>
              </a:ext>
            </a:extLst>
          </p:cNvPr>
          <p:cNvSpPr>
            <a:spLocks noGrp="1"/>
          </p:cNvSpPr>
          <p:nvPr>
            <p:ph sz="quarter" idx="4"/>
          </p:nvPr>
        </p:nvSpPr>
        <p:spPr>
          <a:xfrm>
            <a:off x="5625861" y="3985943"/>
            <a:ext cx="6448394" cy="1671758"/>
          </a:xfrm>
        </p:spPr>
        <p:txBody>
          <a:bodyPr vert="horz" lIns="91440" tIns="45720" rIns="91440" bIns="45720" rtlCol="0" anchor="t">
            <a:normAutofit/>
          </a:bodyPr>
          <a:lstStyle/>
          <a:p>
            <a:pPr lvl="1">
              <a:buFont typeface="Wingdings" panose="020B0504020202020204" pitchFamily="34" charset="0"/>
              <a:buChar char="§"/>
            </a:pPr>
            <a:r>
              <a:rPr lang="en-US">
                <a:cs typeface="Segoe UI"/>
              </a:rPr>
              <a:t>Ben her zaman seninle aynı  fikirdeyim</a:t>
            </a:r>
            <a:r>
              <a:rPr lang="en-US" dirty="0">
                <a:cs typeface="Segoe UI"/>
              </a:rPr>
              <a:t>   </a:t>
            </a:r>
            <a:endParaRPr lang="en-US" dirty="0">
              <a:ea typeface="+mn-lt"/>
              <a:cs typeface="+mn-lt"/>
            </a:endParaRPr>
          </a:p>
          <a:p>
            <a:pPr lvl="1">
              <a:buFont typeface="Wingdings" panose="020B0504020202020204" pitchFamily="34" charset="0"/>
              <a:buChar char="§"/>
            </a:pPr>
            <a:r>
              <a:rPr lang="en-US" dirty="0">
                <a:cs typeface="Segoe UI"/>
              </a:rPr>
              <a:t>Seni </a:t>
            </a:r>
            <a:r>
              <a:rPr lang="en-US" err="1">
                <a:cs typeface="Segoe UI"/>
              </a:rPr>
              <a:t>mutlu</a:t>
            </a:r>
            <a:r>
              <a:rPr lang="en-US" dirty="0">
                <a:cs typeface="Segoe UI"/>
              </a:rPr>
              <a:t> </a:t>
            </a:r>
            <a:r>
              <a:rPr lang="en-US" err="1">
                <a:cs typeface="Segoe UI"/>
              </a:rPr>
              <a:t>etmeliyim</a:t>
            </a:r>
            <a:r>
              <a:rPr lang="en-US" dirty="0">
                <a:cs typeface="Segoe UI"/>
              </a:rPr>
              <a:t>  </a:t>
            </a:r>
            <a:endParaRPr lang="en-US" dirty="0">
              <a:ea typeface="+mn-lt"/>
              <a:cs typeface="+mn-lt"/>
            </a:endParaRPr>
          </a:p>
          <a:p>
            <a:pPr lvl="1">
              <a:buFont typeface="Wingdings" panose="020B0504020202020204" pitchFamily="34" charset="0"/>
              <a:buChar char="§"/>
            </a:pPr>
            <a:r>
              <a:rPr lang="en-US" dirty="0">
                <a:cs typeface="Segoe UI"/>
              </a:rPr>
              <a:t>Senin </a:t>
            </a:r>
            <a:r>
              <a:rPr lang="en-US" err="1">
                <a:cs typeface="Segoe UI"/>
              </a:rPr>
              <a:t>sorunlarını</a:t>
            </a:r>
            <a:r>
              <a:rPr lang="en-US" dirty="0">
                <a:cs typeface="Segoe UI"/>
              </a:rPr>
              <a:t> </a:t>
            </a:r>
            <a:r>
              <a:rPr lang="en-US" err="1">
                <a:cs typeface="Segoe UI"/>
              </a:rPr>
              <a:t>çözeceğim</a:t>
            </a:r>
            <a:endParaRPr lang="en-US">
              <a:cs typeface="Segoe UI"/>
            </a:endParaRPr>
          </a:p>
        </p:txBody>
      </p:sp>
      <p:pic>
        <p:nvPicPr>
          <p:cNvPr id="8" name="Picture 8" descr="Logo&#10;&#10;Description automatically generated">
            <a:extLst>
              <a:ext uri="{FF2B5EF4-FFF2-40B4-BE49-F238E27FC236}">
                <a16:creationId xmlns:a16="http://schemas.microsoft.com/office/drawing/2014/main" id="{25F3B807-21B4-4A26-BCD4-58B9B6140085}"/>
              </a:ext>
            </a:extLst>
          </p:cNvPr>
          <p:cNvPicPr>
            <a:picLocks noChangeAspect="1"/>
          </p:cNvPicPr>
          <p:nvPr/>
        </p:nvPicPr>
        <p:blipFill>
          <a:blip r:embed="rId2"/>
          <a:stretch>
            <a:fillRect/>
          </a:stretch>
        </p:blipFill>
        <p:spPr>
          <a:xfrm>
            <a:off x="1101306" y="1761088"/>
            <a:ext cx="2743200" cy="2214390"/>
          </a:xfrm>
          <a:prstGeom prst="rect">
            <a:avLst/>
          </a:prstGeom>
        </p:spPr>
      </p:pic>
      <p:pic>
        <p:nvPicPr>
          <p:cNvPr id="10" name="Picture 10" descr="A close up of a logo&#10;&#10;Description automatically generated">
            <a:extLst>
              <a:ext uri="{FF2B5EF4-FFF2-40B4-BE49-F238E27FC236}">
                <a16:creationId xmlns:a16="http://schemas.microsoft.com/office/drawing/2014/main" id="{4C55BF26-5435-4671-B45F-F8E9310A79BE}"/>
              </a:ext>
            </a:extLst>
          </p:cNvPr>
          <p:cNvPicPr>
            <a:picLocks noChangeAspect="1"/>
          </p:cNvPicPr>
          <p:nvPr/>
        </p:nvPicPr>
        <p:blipFill>
          <a:blip r:embed="rId3"/>
          <a:stretch>
            <a:fillRect/>
          </a:stretch>
        </p:blipFill>
        <p:spPr>
          <a:xfrm>
            <a:off x="7655943" y="1825925"/>
            <a:ext cx="2286000" cy="2286000"/>
          </a:xfrm>
          <a:prstGeom prst="rect">
            <a:avLst/>
          </a:prstGeom>
        </p:spPr>
      </p:pic>
    </p:spTree>
    <p:extLst>
      <p:ext uri="{BB962C8B-B14F-4D97-AF65-F5344CB8AC3E}">
        <p14:creationId xmlns:p14="http://schemas.microsoft.com/office/powerpoint/2010/main" val="2734791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540A-FAB3-4A2C-8A92-DEA7E0915B13}"/>
              </a:ext>
            </a:extLst>
          </p:cNvPr>
          <p:cNvSpPr>
            <a:spLocks noGrp="1"/>
          </p:cNvSpPr>
          <p:nvPr>
            <p:ph type="title"/>
          </p:nvPr>
        </p:nvSpPr>
        <p:spPr/>
        <p:txBody>
          <a:bodyPr/>
          <a:lstStyle/>
          <a:p>
            <a:r>
              <a:rPr lang="en-US">
                <a:cs typeface="Calibri Light"/>
              </a:rPr>
              <a:t>Ebeveynin Dikkat Etmesi Gerekenler</a:t>
            </a:r>
            <a:endParaRPr lang="en-US"/>
          </a:p>
        </p:txBody>
      </p:sp>
      <p:sp>
        <p:nvSpPr>
          <p:cNvPr id="4" name="Content Placeholder 2">
            <a:extLst>
              <a:ext uri="{FF2B5EF4-FFF2-40B4-BE49-F238E27FC236}">
                <a16:creationId xmlns:a16="http://schemas.microsoft.com/office/drawing/2014/main" id="{710D0C43-9997-430A-85FE-FCFD29DA9969}"/>
              </a:ext>
            </a:extLst>
          </p:cNvPr>
          <p:cNvSpPr>
            <a:spLocks noGrp="1"/>
          </p:cNvSpPr>
          <p:nvPr/>
        </p:nvSpPr>
        <p:spPr>
          <a:xfrm>
            <a:off x="838200" y="1969399"/>
            <a:ext cx="10515600" cy="4667639"/>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cs typeface="Segoe UI"/>
              </a:rPr>
              <a:t>Bu </a:t>
            </a:r>
            <a:r>
              <a:rPr lang="en-US" b="1" dirty="0" err="1">
                <a:cs typeface="Segoe UI"/>
              </a:rPr>
              <a:t>özel</a:t>
            </a:r>
            <a:r>
              <a:rPr lang="en-US" b="1" dirty="0">
                <a:cs typeface="Segoe UI"/>
              </a:rPr>
              <a:t> </a:t>
            </a:r>
            <a:r>
              <a:rPr lang="en-US" b="1" dirty="0" err="1">
                <a:cs typeface="Segoe UI"/>
              </a:rPr>
              <a:t>ilişkide</a:t>
            </a:r>
            <a:r>
              <a:rPr lang="en-US" b="1" dirty="0">
                <a:cs typeface="Segoe UI"/>
              </a:rPr>
              <a:t> </a:t>
            </a:r>
            <a:r>
              <a:rPr lang="en-US" b="1" dirty="0" err="1">
                <a:cs typeface="Segoe UI"/>
              </a:rPr>
              <a:t>şunlar</a:t>
            </a:r>
            <a:r>
              <a:rPr lang="en-US" b="1" dirty="0">
                <a:cs typeface="Segoe UI"/>
              </a:rPr>
              <a:t> </a:t>
            </a:r>
            <a:r>
              <a:rPr lang="en-US" b="1" dirty="0" err="1">
                <a:cs typeface="Segoe UI"/>
              </a:rPr>
              <a:t>yoktur</a:t>
            </a:r>
            <a:r>
              <a:rPr lang="en-US" b="1" dirty="0">
                <a:cs typeface="Segoe UI"/>
              </a:rPr>
              <a:t>:</a:t>
            </a:r>
          </a:p>
          <a:p>
            <a:r>
              <a:rPr lang="en-US" dirty="0">
                <a:cs typeface="Segoe UI"/>
              </a:rPr>
              <a:t> </a:t>
            </a:r>
            <a:r>
              <a:rPr lang="en-US" dirty="0" err="1">
                <a:cs typeface="Segoe UI"/>
              </a:rPr>
              <a:t>Azarlama</a:t>
            </a:r>
            <a:endParaRPr lang="en-US">
              <a:cs typeface="Segoe UI"/>
            </a:endParaRPr>
          </a:p>
          <a:p>
            <a:r>
              <a:rPr lang="en-US" dirty="0" err="1">
                <a:cs typeface="Segoe UI"/>
              </a:rPr>
              <a:t>Aşağılama</a:t>
            </a:r>
            <a:endParaRPr lang="en-US">
              <a:cs typeface="Segoe UI"/>
            </a:endParaRPr>
          </a:p>
          <a:p>
            <a:r>
              <a:rPr lang="en-US" dirty="0" err="1">
                <a:cs typeface="Segoe UI"/>
              </a:rPr>
              <a:t>Değerlendirme</a:t>
            </a:r>
            <a:endParaRPr lang="en-US">
              <a:cs typeface="Segoe UI"/>
            </a:endParaRPr>
          </a:p>
          <a:p>
            <a:r>
              <a:rPr lang="en-US" dirty="0" err="1">
                <a:cs typeface="Segoe UI"/>
              </a:rPr>
              <a:t>Zorunluluk</a:t>
            </a:r>
            <a:r>
              <a:rPr lang="en-US" dirty="0">
                <a:cs typeface="Segoe UI"/>
              </a:rPr>
              <a:t> (</a:t>
            </a:r>
            <a:r>
              <a:rPr lang="en-US" dirty="0" err="1">
                <a:cs typeface="Segoe UI"/>
              </a:rPr>
              <a:t>bir</a:t>
            </a:r>
            <a:r>
              <a:rPr lang="en-US" dirty="0">
                <a:cs typeface="Segoe UI"/>
              </a:rPr>
              <a:t> </a:t>
            </a:r>
            <a:r>
              <a:rPr lang="en-US" dirty="0" err="1">
                <a:cs typeface="Segoe UI"/>
              </a:rPr>
              <a:t>resmi</a:t>
            </a:r>
            <a:r>
              <a:rPr lang="en-US" dirty="0">
                <a:cs typeface="Segoe UI"/>
              </a:rPr>
              <a:t> </a:t>
            </a:r>
            <a:r>
              <a:rPr lang="en-US" dirty="0" err="1">
                <a:cs typeface="Segoe UI"/>
              </a:rPr>
              <a:t>belirli</a:t>
            </a:r>
            <a:r>
              <a:rPr lang="en-US" dirty="0">
                <a:cs typeface="Segoe UI"/>
              </a:rPr>
              <a:t> </a:t>
            </a:r>
            <a:r>
              <a:rPr lang="en-US" dirty="0" err="1">
                <a:cs typeface="Segoe UI"/>
              </a:rPr>
              <a:t>bir</a:t>
            </a:r>
            <a:r>
              <a:rPr lang="en-US" dirty="0">
                <a:cs typeface="Segoe UI"/>
              </a:rPr>
              <a:t> </a:t>
            </a:r>
            <a:r>
              <a:rPr lang="en-US" dirty="0" err="1">
                <a:cs typeface="Segoe UI"/>
              </a:rPr>
              <a:t>şekilde</a:t>
            </a:r>
            <a:r>
              <a:rPr lang="en-US" dirty="0">
                <a:cs typeface="Segoe UI"/>
              </a:rPr>
              <a:t> </a:t>
            </a:r>
            <a:r>
              <a:rPr lang="en-US" dirty="0" err="1">
                <a:cs typeface="Segoe UI"/>
              </a:rPr>
              <a:t>çizmek</a:t>
            </a:r>
            <a:r>
              <a:rPr lang="en-US" dirty="0">
                <a:cs typeface="Segoe UI"/>
              </a:rPr>
              <a:t>, vs.)</a:t>
            </a:r>
          </a:p>
          <a:p>
            <a:r>
              <a:rPr lang="en-US" dirty="0" err="1">
                <a:cs typeface="Segoe UI"/>
              </a:rPr>
              <a:t>Yargılamalar</a:t>
            </a:r>
            <a:r>
              <a:rPr lang="en-US" dirty="0">
                <a:cs typeface="Segoe UI"/>
              </a:rPr>
              <a:t> (</a:t>
            </a:r>
            <a:r>
              <a:rPr lang="en-US" dirty="0" err="1">
                <a:cs typeface="Segoe UI"/>
              </a:rPr>
              <a:t>çocuk</a:t>
            </a:r>
            <a:r>
              <a:rPr lang="en-US" dirty="0">
                <a:cs typeface="Segoe UI"/>
              </a:rPr>
              <a:t> </a:t>
            </a:r>
            <a:r>
              <a:rPr lang="en-US" dirty="0" err="1">
                <a:cs typeface="Segoe UI"/>
              </a:rPr>
              <a:t>hakkında</a:t>
            </a:r>
            <a:r>
              <a:rPr lang="en-US" dirty="0">
                <a:cs typeface="Segoe UI"/>
              </a:rPr>
              <a:t> </a:t>
            </a:r>
            <a:r>
              <a:rPr lang="en-US" dirty="0" err="1">
                <a:cs typeface="Segoe UI"/>
              </a:rPr>
              <a:t>ya</a:t>
            </a:r>
            <a:r>
              <a:rPr lang="en-US" dirty="0">
                <a:cs typeface="Segoe UI"/>
              </a:rPr>
              <a:t> da </a:t>
            </a:r>
            <a:r>
              <a:rPr lang="en-US" dirty="0" err="1">
                <a:cs typeface="Segoe UI"/>
              </a:rPr>
              <a:t>oynama</a:t>
            </a:r>
            <a:r>
              <a:rPr lang="en-US" dirty="0">
                <a:cs typeface="Segoe UI"/>
              </a:rPr>
              <a:t> </a:t>
            </a:r>
            <a:r>
              <a:rPr lang="en-US" dirty="0" err="1">
                <a:cs typeface="Segoe UI"/>
              </a:rPr>
              <a:t>şeklinin</a:t>
            </a:r>
            <a:r>
              <a:rPr lang="en-US" dirty="0">
                <a:cs typeface="Segoe UI"/>
              </a:rPr>
              <a:t> </a:t>
            </a:r>
            <a:r>
              <a:rPr lang="en-US" dirty="0" err="1">
                <a:cs typeface="Segoe UI"/>
              </a:rPr>
              <a:t>iyi</a:t>
            </a:r>
            <a:r>
              <a:rPr lang="en-US" dirty="0">
                <a:cs typeface="Segoe UI"/>
              </a:rPr>
              <a:t> </a:t>
            </a:r>
            <a:r>
              <a:rPr lang="en-US" dirty="0" err="1">
                <a:cs typeface="Segoe UI"/>
              </a:rPr>
              <a:t>ya</a:t>
            </a:r>
            <a:r>
              <a:rPr lang="en-US" dirty="0">
                <a:cs typeface="Segoe UI"/>
              </a:rPr>
              <a:t> da </a:t>
            </a:r>
            <a:r>
              <a:rPr lang="en-US" dirty="0" err="1">
                <a:cs typeface="Segoe UI"/>
              </a:rPr>
              <a:t>kötü</a:t>
            </a:r>
            <a:r>
              <a:rPr lang="en-US" dirty="0">
                <a:cs typeface="Segoe UI"/>
              </a:rPr>
              <a:t>, </a:t>
            </a:r>
            <a:r>
              <a:rPr lang="en-US" dirty="0" err="1">
                <a:cs typeface="Segoe UI"/>
              </a:rPr>
              <a:t>doğru</a:t>
            </a:r>
            <a:r>
              <a:rPr lang="en-US" dirty="0">
                <a:cs typeface="Segoe UI"/>
              </a:rPr>
              <a:t> </a:t>
            </a:r>
            <a:r>
              <a:rPr lang="en-US" dirty="0" err="1">
                <a:cs typeface="Segoe UI"/>
              </a:rPr>
              <a:t>ya</a:t>
            </a:r>
            <a:r>
              <a:rPr lang="en-US" dirty="0">
                <a:cs typeface="Segoe UI"/>
              </a:rPr>
              <a:t> da </a:t>
            </a:r>
            <a:r>
              <a:rPr lang="en-US" dirty="0" err="1">
                <a:cs typeface="Segoe UI"/>
              </a:rPr>
              <a:t>yanlış</a:t>
            </a:r>
            <a:r>
              <a:rPr lang="en-US" dirty="0">
                <a:cs typeface="Segoe UI"/>
              </a:rPr>
              <a:t> </a:t>
            </a:r>
            <a:r>
              <a:rPr lang="en-US" dirty="0" err="1">
                <a:cs typeface="Segoe UI"/>
              </a:rPr>
              <a:t>olması</a:t>
            </a:r>
          </a:p>
        </p:txBody>
      </p:sp>
    </p:spTree>
    <p:extLst>
      <p:ext uri="{BB962C8B-B14F-4D97-AF65-F5344CB8AC3E}">
        <p14:creationId xmlns:p14="http://schemas.microsoft.com/office/powerpoint/2010/main" val="1282565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30" name="Straight Connector 29">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6" name="Oval 35">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6" name="Straight Connector 45">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4" name="Straight Connector 53">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9FC05EB-FD23-416F-A6C5-EEB240B8DEB2}"/>
              </a:ext>
            </a:extLst>
          </p:cNvPr>
          <p:cNvSpPr>
            <a:spLocks noGrp="1"/>
          </p:cNvSpPr>
          <p:nvPr>
            <p:ph type="title"/>
          </p:nvPr>
        </p:nvSpPr>
        <p:spPr>
          <a:xfrm>
            <a:off x="630936" y="495992"/>
            <a:ext cx="4195140" cy="5638831"/>
          </a:xfrm>
          <a:noFill/>
        </p:spPr>
        <p:txBody>
          <a:bodyPr anchor="ctr">
            <a:normAutofit/>
          </a:bodyPr>
          <a:lstStyle/>
          <a:p>
            <a:r>
              <a:rPr lang="en-US" sz="4800">
                <a:cs typeface="Calibri Light"/>
              </a:rPr>
              <a:t>Ebeveyn Çocuk İlişkisine Etkileri</a:t>
            </a:r>
            <a:endParaRPr lang="en-US" sz="4800"/>
          </a:p>
        </p:txBody>
      </p:sp>
      <p:graphicFrame>
        <p:nvGraphicFramePr>
          <p:cNvPr id="21" name="Content Placeholder 4">
            <a:extLst>
              <a:ext uri="{FF2B5EF4-FFF2-40B4-BE49-F238E27FC236}">
                <a16:creationId xmlns:a16="http://schemas.microsoft.com/office/drawing/2014/main" id="{98B04654-742B-3D34-FA7E-D870F6BB4CC6}"/>
              </a:ext>
            </a:extLst>
          </p:cNvPr>
          <p:cNvGraphicFramePr>
            <a:graphicFrameLocks noGrp="1"/>
          </p:cNvGraphicFramePr>
          <p:nvPr>
            <p:ph idx="1"/>
            <p:extLst>
              <p:ext uri="{D42A27DB-BD31-4B8C-83A1-F6EECF244321}">
                <p14:modId xmlns:p14="http://schemas.microsoft.com/office/powerpoint/2010/main" val="255574306"/>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285313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3600F0B-4522-4D6B-B5E9-2F78EB468D42}"/>
              </a:ext>
            </a:extLst>
          </p:cNvPr>
          <p:cNvSpPr>
            <a:spLocks noGrp="1"/>
          </p:cNvSpPr>
          <p:nvPr>
            <p:ph type="title"/>
          </p:nvPr>
        </p:nvSpPr>
        <p:spPr>
          <a:xfrm>
            <a:off x="2558716" y="955309"/>
            <a:ext cx="7074568" cy="2898975"/>
          </a:xfrm>
        </p:spPr>
        <p:txBody>
          <a:bodyPr vert="horz" lIns="91440" tIns="45720" rIns="91440" bIns="45720" rtlCol="0" anchor="b">
            <a:normAutofit/>
          </a:bodyPr>
          <a:lstStyle/>
          <a:p>
            <a:pPr algn="ctr"/>
            <a:r>
              <a:rPr lang="en-US" sz="6600" kern="1200">
                <a:solidFill>
                  <a:srgbClr val="FFFFFF"/>
                </a:solidFill>
                <a:latin typeface="+mj-lt"/>
                <a:ea typeface="+mj-ea"/>
                <a:cs typeface="+mj-cs"/>
              </a:rPr>
              <a:t>DİNLEDİĞİNİZ İÇİN TEŞEKKÜR EDERİZ.</a:t>
            </a: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264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3102D6-56CA-4491-B7DD-FAA9DA690484}"/>
              </a:ext>
            </a:extLst>
          </p:cNvPr>
          <p:cNvSpPr>
            <a:spLocks noGrp="1"/>
          </p:cNvSpPr>
          <p:nvPr>
            <p:ph type="title"/>
          </p:nvPr>
        </p:nvSpPr>
        <p:spPr>
          <a:xfrm>
            <a:off x="761803" y="350196"/>
            <a:ext cx="4646904" cy="1624520"/>
          </a:xfrm>
        </p:spPr>
        <p:txBody>
          <a:bodyPr anchor="ctr">
            <a:normAutofit/>
          </a:bodyPr>
          <a:lstStyle/>
          <a:p>
            <a:r>
              <a:rPr lang="en-US" sz="4000">
                <a:cs typeface="Calibri Light"/>
              </a:rPr>
              <a:t>Seminer İçeriği</a:t>
            </a:r>
            <a:endParaRPr lang="en-US" sz="4000"/>
          </a:p>
        </p:txBody>
      </p:sp>
      <p:sp>
        <p:nvSpPr>
          <p:cNvPr id="3" name="Content Placeholder 2">
            <a:extLst>
              <a:ext uri="{FF2B5EF4-FFF2-40B4-BE49-F238E27FC236}">
                <a16:creationId xmlns:a16="http://schemas.microsoft.com/office/drawing/2014/main" id="{A5F5CD7B-21F6-4915-B5EF-AA7802C3B720}"/>
              </a:ext>
            </a:extLst>
          </p:cNvPr>
          <p:cNvSpPr>
            <a:spLocks noGrp="1"/>
          </p:cNvSpPr>
          <p:nvPr>
            <p:ph idx="1"/>
          </p:nvPr>
        </p:nvSpPr>
        <p:spPr>
          <a:xfrm>
            <a:off x="761802" y="2743200"/>
            <a:ext cx="4646905" cy="3613149"/>
          </a:xfrm>
        </p:spPr>
        <p:txBody>
          <a:bodyPr vert="horz" lIns="91440" tIns="45720" rIns="91440" bIns="45720" rtlCol="0" anchor="ctr">
            <a:normAutofit/>
          </a:bodyPr>
          <a:lstStyle/>
          <a:p>
            <a:r>
              <a:rPr lang="en-US" sz="2000" b="1">
                <a:cs typeface="Calibri"/>
              </a:rPr>
              <a:t>Güvenli</a:t>
            </a:r>
            <a:r>
              <a:rPr lang="en-US" sz="2000" b="1" dirty="0">
                <a:cs typeface="Calibri"/>
              </a:rPr>
              <a:t> </a:t>
            </a:r>
            <a:r>
              <a:rPr lang="en-US" sz="2000" b="1">
                <a:cs typeface="Calibri"/>
              </a:rPr>
              <a:t>Bağlanma</a:t>
            </a:r>
            <a:endParaRPr lang="en-US" sz="2000" b="1" dirty="0">
              <a:cs typeface="Calibri"/>
            </a:endParaRPr>
          </a:p>
          <a:p>
            <a:r>
              <a:rPr lang="en-US" sz="2000" b="1">
                <a:cs typeface="Calibri"/>
              </a:rPr>
              <a:t>Çocuğun</a:t>
            </a:r>
            <a:r>
              <a:rPr lang="en-US" sz="2000" b="1" dirty="0">
                <a:cs typeface="Calibri"/>
              </a:rPr>
              <a:t> </a:t>
            </a:r>
            <a:r>
              <a:rPr lang="en-US" sz="2000" b="1">
                <a:cs typeface="Calibri"/>
              </a:rPr>
              <a:t>Ailedeki</a:t>
            </a:r>
            <a:r>
              <a:rPr lang="en-US" sz="2000" b="1" dirty="0">
                <a:cs typeface="Calibri"/>
              </a:rPr>
              <a:t> </a:t>
            </a:r>
            <a:r>
              <a:rPr lang="en-US" sz="2000" b="1">
                <a:cs typeface="Calibri"/>
              </a:rPr>
              <a:t>Rolü</a:t>
            </a:r>
            <a:endParaRPr lang="en-US" sz="2000" b="1" dirty="0">
              <a:cs typeface="Calibri"/>
            </a:endParaRPr>
          </a:p>
          <a:p>
            <a:r>
              <a:rPr lang="en-US" sz="2000" b="1">
                <a:cs typeface="Calibri"/>
              </a:rPr>
              <a:t>Oyunun</a:t>
            </a:r>
            <a:r>
              <a:rPr lang="en-US" sz="2000" b="1" dirty="0">
                <a:cs typeface="Calibri"/>
              </a:rPr>
              <a:t> </a:t>
            </a:r>
            <a:r>
              <a:rPr lang="en-US" sz="2000" b="1">
                <a:cs typeface="Calibri"/>
              </a:rPr>
              <a:t>Çocuk</a:t>
            </a:r>
            <a:r>
              <a:rPr lang="en-US" sz="2000" b="1" dirty="0">
                <a:cs typeface="Calibri"/>
              </a:rPr>
              <a:t> </a:t>
            </a:r>
            <a:r>
              <a:rPr lang="en-US" sz="2000" b="1">
                <a:cs typeface="Calibri"/>
              </a:rPr>
              <a:t>Gelişimine</a:t>
            </a:r>
            <a:r>
              <a:rPr lang="en-US" sz="2000" b="1" dirty="0">
                <a:cs typeface="Calibri"/>
              </a:rPr>
              <a:t> </a:t>
            </a:r>
            <a:r>
              <a:rPr lang="en-US" sz="2000" b="1">
                <a:cs typeface="Calibri"/>
              </a:rPr>
              <a:t>Etkileri</a:t>
            </a:r>
          </a:p>
          <a:p>
            <a:pPr lvl="1"/>
            <a:r>
              <a:rPr lang="en-US" sz="2000" b="1" dirty="0">
                <a:cs typeface="Calibri"/>
              </a:rPr>
              <a:t> </a:t>
            </a:r>
            <a:r>
              <a:rPr lang="en-US" sz="2000" b="1">
                <a:cs typeface="Calibri"/>
              </a:rPr>
              <a:t>Duyusal</a:t>
            </a:r>
            <a:r>
              <a:rPr lang="en-US" sz="2000" b="1" dirty="0">
                <a:cs typeface="Calibri"/>
              </a:rPr>
              <a:t> </a:t>
            </a:r>
            <a:r>
              <a:rPr lang="en-US" sz="2000" b="1">
                <a:cs typeface="Calibri"/>
              </a:rPr>
              <a:t>Bütünleme</a:t>
            </a:r>
          </a:p>
          <a:p>
            <a:r>
              <a:rPr lang="en-US" sz="2000" b="1">
                <a:cs typeface="Calibri"/>
              </a:rPr>
              <a:t>Ebeveynin</a:t>
            </a:r>
            <a:r>
              <a:rPr lang="en-US" sz="2000" b="1" dirty="0">
                <a:cs typeface="Calibri"/>
              </a:rPr>
              <a:t> </a:t>
            </a:r>
            <a:r>
              <a:rPr lang="en-US" sz="2000" b="1">
                <a:cs typeface="Calibri"/>
              </a:rPr>
              <a:t>Dikkat</a:t>
            </a:r>
            <a:r>
              <a:rPr lang="en-US" sz="2000" b="1" dirty="0">
                <a:cs typeface="Calibri"/>
              </a:rPr>
              <a:t> </a:t>
            </a:r>
            <a:r>
              <a:rPr lang="en-US" sz="2000" b="1">
                <a:cs typeface="Calibri"/>
              </a:rPr>
              <a:t>Etmesi</a:t>
            </a:r>
            <a:r>
              <a:rPr lang="en-US" sz="2000" b="1" dirty="0">
                <a:cs typeface="Calibri"/>
              </a:rPr>
              <a:t> </a:t>
            </a:r>
            <a:r>
              <a:rPr lang="en-US" sz="2000" b="1">
                <a:cs typeface="Calibri"/>
              </a:rPr>
              <a:t>Gerekenler</a:t>
            </a:r>
          </a:p>
          <a:p>
            <a:r>
              <a:rPr lang="en-US" sz="2000" b="1">
                <a:cs typeface="Calibri"/>
              </a:rPr>
              <a:t>Yönlendirmesiz</a:t>
            </a:r>
            <a:r>
              <a:rPr lang="en-US" sz="2000" b="1" dirty="0">
                <a:cs typeface="Calibri"/>
              </a:rPr>
              <a:t> Oyun Ne </a:t>
            </a:r>
            <a:r>
              <a:rPr lang="en-US" sz="2000" b="1">
                <a:cs typeface="Calibri"/>
              </a:rPr>
              <a:t>Demektir</a:t>
            </a:r>
            <a:r>
              <a:rPr lang="en-US" sz="2000" b="1" dirty="0">
                <a:cs typeface="Calibri"/>
              </a:rPr>
              <a:t>?</a:t>
            </a:r>
          </a:p>
          <a:p>
            <a:r>
              <a:rPr lang="en-US" sz="2000" b="1">
                <a:cs typeface="Calibri"/>
              </a:rPr>
              <a:t>Evde</a:t>
            </a:r>
            <a:r>
              <a:rPr lang="en-US" sz="2000" b="1" dirty="0">
                <a:cs typeface="Calibri"/>
              </a:rPr>
              <a:t> Özel Oyun Saatlerinin </a:t>
            </a:r>
            <a:r>
              <a:rPr lang="en-US" sz="2000" b="1">
                <a:cs typeface="Calibri"/>
              </a:rPr>
              <a:t>Ebeveyn</a:t>
            </a:r>
            <a:r>
              <a:rPr lang="en-US" sz="2000" b="1" dirty="0">
                <a:cs typeface="Calibri"/>
              </a:rPr>
              <a:t> </a:t>
            </a:r>
            <a:r>
              <a:rPr lang="en-US" sz="2000" b="1">
                <a:cs typeface="Calibri"/>
              </a:rPr>
              <a:t>Çocuk</a:t>
            </a:r>
            <a:r>
              <a:rPr lang="en-US" sz="2000" b="1" dirty="0">
                <a:cs typeface="Calibri"/>
              </a:rPr>
              <a:t> </a:t>
            </a:r>
            <a:r>
              <a:rPr lang="en-US" sz="2000" b="1">
                <a:cs typeface="Calibri"/>
              </a:rPr>
              <a:t>İlişkisine</a:t>
            </a:r>
            <a:r>
              <a:rPr lang="en-US" sz="2000" b="1" dirty="0">
                <a:cs typeface="Calibri"/>
              </a:rPr>
              <a:t> </a:t>
            </a:r>
            <a:r>
              <a:rPr lang="en-US" sz="2000" b="1">
                <a:cs typeface="Calibri"/>
              </a:rPr>
              <a:t>Etkileri</a:t>
            </a:r>
          </a:p>
          <a:p>
            <a:endParaRPr lang="en-US" sz="2000" b="1" dirty="0">
              <a:cs typeface="Calibri"/>
            </a:endParaRPr>
          </a:p>
          <a:p>
            <a:endParaRPr lang="en-US" sz="2000" b="1" dirty="0">
              <a:cs typeface="Calibri"/>
            </a:endParaRPr>
          </a:p>
        </p:txBody>
      </p:sp>
      <p:pic>
        <p:nvPicPr>
          <p:cNvPr id="12" name="Picture 11">
            <a:extLst>
              <a:ext uri="{FF2B5EF4-FFF2-40B4-BE49-F238E27FC236}">
                <a16:creationId xmlns:a16="http://schemas.microsoft.com/office/drawing/2014/main" id="{3E891549-F496-1224-D4A5-98AC94C4F571}"/>
              </a:ext>
            </a:extLst>
          </p:cNvPr>
          <p:cNvPicPr>
            <a:picLocks noChangeAspect="1"/>
          </p:cNvPicPr>
          <p:nvPr/>
        </p:nvPicPr>
        <p:blipFill>
          <a:blip r:embed="rId2"/>
          <a:srcRect l="21379" r="19444"/>
          <a:stretch>
            <a:fillRect/>
          </a:stretch>
        </p:blipFill>
        <p:spPr>
          <a:xfrm>
            <a:off x="6096000" y="1"/>
            <a:ext cx="6102825" cy="6858000"/>
          </a:xfrm>
          <a:prstGeom prst="rect">
            <a:avLst/>
          </a:prstGeom>
        </p:spPr>
      </p:pic>
    </p:spTree>
    <p:extLst>
      <p:ext uri="{BB962C8B-B14F-4D97-AF65-F5344CB8AC3E}">
        <p14:creationId xmlns:p14="http://schemas.microsoft.com/office/powerpoint/2010/main" val="2627150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4050FC58-0511-4284-8DE9-5812F96912B4}"/>
              </a:ext>
            </a:extLst>
          </p:cNvPr>
          <p:cNvPicPr>
            <a:picLocks noChangeAspect="1"/>
          </p:cNvPicPr>
          <p:nvPr/>
        </p:nvPicPr>
        <p:blipFill rotWithShape="1">
          <a:blip r:embed="rId2"/>
          <a:srcRect t="48893" r="1" b="15045"/>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5" name="TextBox 4">
            <a:extLst>
              <a:ext uri="{FF2B5EF4-FFF2-40B4-BE49-F238E27FC236}">
                <a16:creationId xmlns:a16="http://schemas.microsoft.com/office/drawing/2014/main" id="{6620D159-4D57-4671-8654-7DF87C27BCA4}"/>
              </a:ext>
            </a:extLst>
          </p:cNvPr>
          <p:cNvSpPr txBox="1"/>
          <p:nvPr/>
        </p:nvSpPr>
        <p:spPr>
          <a:xfrm>
            <a:off x="641230" y="741872"/>
            <a:ext cx="475603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highlight>
                  <a:srgbClr val="C0C0C0"/>
                </a:highlight>
                <a:cs typeface="Calibri"/>
              </a:rPr>
              <a:t>Oyun </a:t>
            </a:r>
            <a:r>
              <a:rPr lang="en-US" sz="3000" err="1">
                <a:highlight>
                  <a:srgbClr val="C0C0C0"/>
                </a:highlight>
                <a:cs typeface="Calibri"/>
              </a:rPr>
              <a:t>çocuğun</a:t>
            </a:r>
            <a:r>
              <a:rPr lang="en-US" sz="3000">
                <a:highlight>
                  <a:srgbClr val="C0C0C0"/>
                </a:highlight>
                <a:cs typeface="Calibri"/>
              </a:rPr>
              <a:t> işidir. </a:t>
            </a:r>
            <a:endParaRPr lang="en-US">
              <a:highlight>
                <a:srgbClr val="C0C0C0"/>
              </a:highlight>
              <a:cs typeface="Calibri"/>
            </a:endParaRPr>
          </a:p>
          <a:p>
            <a:r>
              <a:rPr lang="en-US" sz="2000">
                <a:highlight>
                  <a:srgbClr val="C0C0C0"/>
                </a:highlight>
                <a:cs typeface="Calibri"/>
              </a:rPr>
              <a:t>Maria Montessori</a:t>
            </a:r>
          </a:p>
        </p:txBody>
      </p:sp>
    </p:spTree>
    <p:extLst>
      <p:ext uri="{BB962C8B-B14F-4D97-AF65-F5344CB8AC3E}">
        <p14:creationId xmlns:p14="http://schemas.microsoft.com/office/powerpoint/2010/main" val="2529504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atice Çan adlı kullanıcının Psikoloji panosundaki Pin | Psikoloji">
            <a:extLst>
              <a:ext uri="{FF2B5EF4-FFF2-40B4-BE49-F238E27FC236}">
                <a16:creationId xmlns:a16="http://schemas.microsoft.com/office/drawing/2014/main" id="{B1192820-CF0D-B8E1-4587-BBAC9DADA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68" b="28592"/>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062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2CD57C-2919-4147-A085-13CDEDE493EB}"/>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1600" b="1" kern="1200" dirty="0">
                <a:solidFill>
                  <a:srgbClr val="FFFFFF"/>
                </a:solidFill>
                <a:latin typeface="+mj-lt"/>
                <a:ea typeface="+mj-ea"/>
                <a:cs typeface="+mj-cs"/>
              </a:rPr>
              <a:t>B</a:t>
            </a:r>
            <a:r>
              <a:rPr lang="en-US" sz="1600" b="1" kern="1200" noProof="0" dirty="0">
                <a:solidFill>
                  <a:srgbClr val="FFFFFF"/>
                </a:solidFill>
                <a:latin typeface="+mj-lt"/>
                <a:ea typeface="+mj-ea"/>
                <a:cs typeface="+mj-cs"/>
              </a:rPr>
              <a:t>AĞLANMA</a:t>
            </a:r>
            <a:br>
              <a:rPr lang="en-US" sz="1600" b="1" kern="1200" noProof="0" dirty="0">
                <a:solidFill>
                  <a:srgbClr val="FFFFFF"/>
                </a:solidFill>
                <a:latin typeface="+mj-lt"/>
                <a:ea typeface="+mj-ea"/>
                <a:cs typeface="+mj-cs"/>
              </a:rPr>
            </a:br>
            <a:br>
              <a:rPr lang="en-US" sz="1600" kern="1200" noProof="0" dirty="0">
                <a:solidFill>
                  <a:srgbClr val="FFFFFF"/>
                </a:solidFill>
                <a:latin typeface="+mj-lt"/>
                <a:ea typeface="+mj-ea"/>
                <a:cs typeface="+mj-cs"/>
              </a:rPr>
            </a:br>
            <a:r>
              <a:rPr lang="en-US" sz="1600" kern="1200" noProof="0" dirty="0" err="1">
                <a:solidFill>
                  <a:srgbClr val="FFFFFF"/>
                </a:solidFill>
                <a:latin typeface="+mj-lt"/>
                <a:ea typeface="+mj-ea"/>
                <a:cs typeface="+mj-cs"/>
              </a:rPr>
              <a:t>Bağlanma</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doğal</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bir</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ihtiyaçtır</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ve</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hepimiz</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özellikle</a:t>
            </a:r>
            <a:r>
              <a:rPr lang="en-US" sz="1600" kern="1200" noProof="0" dirty="0">
                <a:solidFill>
                  <a:srgbClr val="FFFFFF"/>
                </a:solidFill>
                <a:latin typeface="+mj-lt"/>
                <a:ea typeface="+mj-ea"/>
                <a:cs typeface="+mj-cs"/>
              </a:rPr>
              <a:t> de </a:t>
            </a:r>
            <a:r>
              <a:rPr lang="en-US" sz="1600" kern="1200" noProof="0" dirty="0" err="1">
                <a:solidFill>
                  <a:srgbClr val="FFFFFF"/>
                </a:solidFill>
                <a:latin typeface="+mj-lt"/>
                <a:ea typeface="+mj-ea"/>
                <a:cs typeface="+mj-cs"/>
              </a:rPr>
              <a:t>doğumdan</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itibaren</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iki</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yaşa</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kadar</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olan</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süreçte</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birincil</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bakım</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verenimizle</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bu</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duygusal</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bağı</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farkında</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olmadan</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geliştiririz</a:t>
            </a:r>
            <a:r>
              <a:rPr lang="en-US" sz="1600" kern="1200" noProof="0" dirty="0">
                <a:solidFill>
                  <a:srgbClr val="FFFFFF"/>
                </a:solidFill>
                <a:latin typeface="+mj-lt"/>
                <a:ea typeface="+mj-ea"/>
                <a:cs typeface="+mj-cs"/>
              </a:rPr>
              <a:t>.</a:t>
            </a:r>
            <a:br>
              <a:rPr lang="en-US" sz="1600" kern="1200" noProof="0" dirty="0">
                <a:solidFill>
                  <a:srgbClr val="FFFFFF"/>
                </a:solidFill>
                <a:latin typeface="+mj-lt"/>
                <a:ea typeface="+mj-ea"/>
                <a:cs typeface="+mj-cs"/>
              </a:rPr>
            </a:br>
            <a:br>
              <a:rPr lang="en-US" sz="1600" kern="1200" noProof="0" dirty="0">
                <a:solidFill>
                  <a:srgbClr val="FFFFFF"/>
                </a:solidFill>
                <a:latin typeface="+mj-lt"/>
                <a:ea typeface="+mj-ea"/>
                <a:cs typeface="+mj-cs"/>
              </a:rPr>
            </a:br>
            <a:r>
              <a:rPr lang="en-US" sz="1600" b="1" kern="1200" noProof="0" dirty="0" err="1">
                <a:solidFill>
                  <a:srgbClr val="FFFFFF"/>
                </a:solidFill>
                <a:latin typeface="+mj-lt"/>
                <a:ea typeface="+mj-ea"/>
                <a:cs typeface="+mj-cs"/>
              </a:rPr>
              <a:t>Birincil</a:t>
            </a:r>
            <a:r>
              <a:rPr lang="en-US" sz="1600" b="1" kern="1200" noProof="0" dirty="0">
                <a:solidFill>
                  <a:srgbClr val="FFFFFF"/>
                </a:solidFill>
                <a:latin typeface="+mj-lt"/>
                <a:ea typeface="+mj-ea"/>
                <a:cs typeface="+mj-cs"/>
              </a:rPr>
              <a:t> </a:t>
            </a:r>
            <a:r>
              <a:rPr lang="en-US" sz="1600" b="1" kern="1200" noProof="0" dirty="0" err="1">
                <a:solidFill>
                  <a:srgbClr val="FFFFFF"/>
                </a:solidFill>
                <a:latin typeface="+mj-lt"/>
                <a:ea typeface="+mj-ea"/>
                <a:cs typeface="+mj-cs"/>
              </a:rPr>
              <a:t>bakım</a:t>
            </a:r>
            <a:r>
              <a:rPr lang="en-US" sz="1600" b="1" kern="1200" noProof="0" dirty="0">
                <a:solidFill>
                  <a:srgbClr val="FFFFFF"/>
                </a:solidFill>
                <a:latin typeface="+mj-lt"/>
                <a:ea typeface="+mj-ea"/>
                <a:cs typeface="+mj-cs"/>
              </a:rPr>
              <a:t> </a:t>
            </a:r>
            <a:r>
              <a:rPr lang="en-US" sz="1600" b="1" kern="1200" noProof="0" dirty="0" err="1">
                <a:solidFill>
                  <a:srgbClr val="FFFFFF"/>
                </a:solidFill>
                <a:latin typeface="+mj-lt"/>
                <a:ea typeface="+mj-ea"/>
                <a:cs typeface="+mj-cs"/>
              </a:rPr>
              <a:t>veren</a:t>
            </a:r>
            <a:r>
              <a:rPr lang="en-US" sz="1600" b="1" kern="1200" noProof="0" dirty="0">
                <a:solidFill>
                  <a:srgbClr val="FFFFFF"/>
                </a:solidFill>
                <a:latin typeface="+mj-lt"/>
                <a:ea typeface="+mj-ea"/>
                <a:cs typeface="+mj-cs"/>
              </a:rPr>
              <a:t> </a:t>
            </a:r>
            <a:r>
              <a:rPr lang="en-US" sz="1600" b="1" kern="1200" noProof="0" dirty="0" err="1">
                <a:solidFill>
                  <a:srgbClr val="FFFFFF"/>
                </a:solidFill>
                <a:latin typeface="+mj-lt"/>
                <a:ea typeface="+mj-ea"/>
                <a:cs typeface="+mj-cs"/>
              </a:rPr>
              <a:t>kişinin</a:t>
            </a:r>
            <a:r>
              <a:rPr lang="en-US" sz="1600" b="1" kern="1200" noProof="0" dirty="0">
                <a:solidFill>
                  <a:srgbClr val="FFFFFF"/>
                </a:solidFill>
                <a:latin typeface="+mj-lt"/>
                <a:ea typeface="+mj-ea"/>
                <a:cs typeface="+mj-cs"/>
              </a:rPr>
              <a:t> </a:t>
            </a:r>
            <a:r>
              <a:rPr lang="en-US" sz="1600" b="1" kern="1200" noProof="0" dirty="0" err="1">
                <a:solidFill>
                  <a:srgbClr val="FFFFFF"/>
                </a:solidFill>
                <a:latin typeface="+mj-lt"/>
                <a:ea typeface="+mj-ea"/>
                <a:cs typeface="+mj-cs"/>
              </a:rPr>
              <a:t>bebeğin</a:t>
            </a:r>
            <a:r>
              <a:rPr lang="en-US" sz="1600" b="1" kern="1200" noProof="0" dirty="0">
                <a:solidFill>
                  <a:srgbClr val="FFFFFF"/>
                </a:solidFill>
                <a:latin typeface="+mj-lt"/>
                <a:ea typeface="+mj-ea"/>
                <a:cs typeface="+mj-cs"/>
              </a:rPr>
              <a:t> </a:t>
            </a:r>
            <a:r>
              <a:rPr lang="en-US" sz="1600" b="1" kern="1200" noProof="0" dirty="0" err="1">
                <a:solidFill>
                  <a:srgbClr val="FFFFFF"/>
                </a:solidFill>
                <a:latin typeface="+mj-lt"/>
                <a:ea typeface="+mj-ea"/>
                <a:cs typeface="+mj-cs"/>
              </a:rPr>
              <a:t>ihtiyaçlarını</a:t>
            </a:r>
            <a:r>
              <a:rPr lang="en-US" sz="1600" b="1" kern="1200" noProof="0" dirty="0">
                <a:solidFill>
                  <a:srgbClr val="FFFFFF"/>
                </a:solidFill>
                <a:latin typeface="+mj-lt"/>
                <a:ea typeface="+mj-ea"/>
                <a:cs typeface="+mj-cs"/>
              </a:rPr>
              <a:t> ne </a:t>
            </a:r>
            <a:r>
              <a:rPr lang="en-US" sz="1600" b="1" kern="1200" noProof="0" dirty="0" err="1">
                <a:solidFill>
                  <a:srgbClr val="FFFFFF"/>
                </a:solidFill>
                <a:latin typeface="+mj-lt"/>
                <a:ea typeface="+mj-ea"/>
                <a:cs typeface="+mj-cs"/>
              </a:rPr>
              <a:t>kadar</a:t>
            </a:r>
            <a:r>
              <a:rPr lang="en-US" sz="1600" b="1" kern="1200" noProof="0" dirty="0">
                <a:solidFill>
                  <a:srgbClr val="FFFFFF"/>
                </a:solidFill>
                <a:latin typeface="+mj-lt"/>
                <a:ea typeface="+mj-ea"/>
                <a:cs typeface="+mj-cs"/>
              </a:rPr>
              <a:t> </a:t>
            </a:r>
            <a:r>
              <a:rPr lang="en-US" sz="1600" b="1" kern="1200" noProof="0" dirty="0" err="1">
                <a:solidFill>
                  <a:srgbClr val="FFFFFF"/>
                </a:solidFill>
                <a:latin typeface="+mj-lt"/>
                <a:ea typeface="+mj-ea"/>
                <a:cs typeface="+mj-cs"/>
              </a:rPr>
              <a:t>karşıladığı</a:t>
            </a:r>
            <a:r>
              <a:rPr lang="en-US" sz="1600" b="1" kern="1200" noProof="0" dirty="0">
                <a:solidFill>
                  <a:srgbClr val="FFFFFF"/>
                </a:solidFill>
                <a:latin typeface="+mj-lt"/>
                <a:ea typeface="+mj-ea"/>
                <a:cs typeface="+mj-cs"/>
              </a:rPr>
              <a:t> </a:t>
            </a:r>
            <a:r>
              <a:rPr lang="en-US" sz="1600" b="1" kern="1200" noProof="0" dirty="0" err="1">
                <a:solidFill>
                  <a:srgbClr val="FFFFFF"/>
                </a:solidFill>
                <a:latin typeface="+mj-lt"/>
                <a:ea typeface="+mj-ea"/>
                <a:cs typeface="+mj-cs"/>
              </a:rPr>
              <a:t>ise</a:t>
            </a:r>
            <a:r>
              <a:rPr lang="en-US" sz="1600" b="1" kern="1200" noProof="0" dirty="0">
                <a:solidFill>
                  <a:srgbClr val="FFFFFF"/>
                </a:solidFill>
                <a:latin typeface="+mj-lt"/>
                <a:ea typeface="+mj-ea"/>
                <a:cs typeface="+mj-cs"/>
              </a:rPr>
              <a:t> </a:t>
            </a:r>
            <a:r>
              <a:rPr lang="en-US" sz="1600" b="1" kern="1200" noProof="0" dirty="0" err="1">
                <a:solidFill>
                  <a:srgbClr val="FFFFFF"/>
                </a:solidFill>
                <a:latin typeface="+mj-lt"/>
                <a:ea typeface="+mj-ea"/>
                <a:cs typeface="+mj-cs"/>
              </a:rPr>
              <a:t>bağlanmanın</a:t>
            </a:r>
            <a:r>
              <a:rPr lang="en-US" sz="1600" b="1" kern="1200" noProof="0" dirty="0">
                <a:solidFill>
                  <a:srgbClr val="FFFFFF"/>
                </a:solidFill>
                <a:latin typeface="+mj-lt"/>
                <a:ea typeface="+mj-ea"/>
                <a:cs typeface="+mj-cs"/>
              </a:rPr>
              <a:t> </a:t>
            </a:r>
            <a:r>
              <a:rPr lang="en-US" sz="1600" b="1" kern="1200" noProof="0" dirty="0" err="1">
                <a:solidFill>
                  <a:srgbClr val="FFFFFF"/>
                </a:solidFill>
                <a:latin typeface="+mj-lt"/>
                <a:ea typeface="+mj-ea"/>
                <a:cs typeface="+mj-cs"/>
              </a:rPr>
              <a:t>stilini</a:t>
            </a:r>
            <a:r>
              <a:rPr lang="en-US" sz="1600" b="1" kern="1200" noProof="0" dirty="0">
                <a:solidFill>
                  <a:srgbClr val="FFFFFF"/>
                </a:solidFill>
                <a:latin typeface="+mj-lt"/>
                <a:ea typeface="+mj-ea"/>
                <a:cs typeface="+mj-cs"/>
              </a:rPr>
              <a:t> </a:t>
            </a:r>
            <a:r>
              <a:rPr lang="en-US" sz="1600" b="1" kern="1200" noProof="0" dirty="0" err="1">
                <a:solidFill>
                  <a:srgbClr val="FFFFFF"/>
                </a:solidFill>
                <a:latin typeface="+mj-lt"/>
                <a:ea typeface="+mj-ea"/>
                <a:cs typeface="+mj-cs"/>
              </a:rPr>
              <a:t>belirler</a:t>
            </a:r>
            <a:r>
              <a:rPr lang="en-US" sz="1600" b="1" kern="1200" noProof="0" dirty="0">
                <a:solidFill>
                  <a:srgbClr val="FFFFFF"/>
                </a:solidFill>
                <a:latin typeface="+mj-lt"/>
                <a:ea typeface="+mj-ea"/>
                <a:cs typeface="+mj-cs"/>
              </a:rPr>
              <a:t>. (Bowlby, 1969)</a:t>
            </a:r>
            <a:br>
              <a:rPr lang="en-US" sz="1600" b="1" kern="1200" noProof="0" dirty="0">
                <a:solidFill>
                  <a:srgbClr val="FFFFFF"/>
                </a:solidFill>
                <a:latin typeface="+mj-lt"/>
                <a:ea typeface="+mj-ea"/>
                <a:cs typeface="+mj-cs"/>
              </a:rPr>
            </a:br>
            <a:br>
              <a:rPr lang="en-US" sz="1600" b="1" kern="1200" noProof="0" dirty="0">
                <a:solidFill>
                  <a:srgbClr val="FFFFFF"/>
                </a:solidFill>
                <a:latin typeface="+mj-lt"/>
                <a:ea typeface="+mj-ea"/>
                <a:cs typeface="+mj-cs"/>
              </a:rPr>
            </a:br>
            <a:r>
              <a:rPr lang="en-US" sz="1600" kern="1200" noProof="0" dirty="0" err="1">
                <a:solidFill>
                  <a:srgbClr val="FFFFFF"/>
                </a:solidFill>
                <a:latin typeface="+mj-lt"/>
                <a:ea typeface="+mj-ea"/>
                <a:cs typeface="+mj-cs"/>
              </a:rPr>
              <a:t>Bağlanma</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stilimizin</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ileriki</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hayatımızda</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arkadaş</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ve</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özellikle</a:t>
            </a:r>
            <a:r>
              <a:rPr lang="en-US" sz="1600" kern="1200" noProof="0" dirty="0">
                <a:solidFill>
                  <a:srgbClr val="FFFFFF"/>
                </a:solidFill>
                <a:latin typeface="+mj-lt"/>
                <a:ea typeface="+mj-ea"/>
                <a:cs typeface="+mj-cs"/>
              </a:rPr>
              <a:t> de </a:t>
            </a:r>
            <a:r>
              <a:rPr lang="en-US" sz="1600" kern="1200" noProof="0" dirty="0" err="1">
                <a:solidFill>
                  <a:srgbClr val="FFFFFF"/>
                </a:solidFill>
                <a:latin typeface="+mj-lt"/>
                <a:ea typeface="+mj-ea"/>
                <a:cs typeface="+mj-cs"/>
              </a:rPr>
              <a:t>romantik</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partnerlerimizle</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olan</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ilişkimizi</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belirliyor</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olmasını</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göz</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önünde</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bulundurursak</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bu</a:t>
            </a:r>
            <a:r>
              <a:rPr lang="en-US" sz="1600" kern="1200" noProof="0" dirty="0">
                <a:solidFill>
                  <a:srgbClr val="FFFFFF"/>
                </a:solidFill>
                <a:latin typeface="+mj-lt"/>
                <a:ea typeface="+mj-ea"/>
                <a:cs typeface="+mj-cs"/>
              </a:rPr>
              <a:t> ilk </a:t>
            </a:r>
            <a:r>
              <a:rPr lang="en-US" sz="1600" kern="1200" noProof="0" dirty="0" err="1">
                <a:solidFill>
                  <a:srgbClr val="FFFFFF"/>
                </a:solidFill>
                <a:latin typeface="+mj-lt"/>
                <a:ea typeface="+mj-ea"/>
                <a:cs typeface="+mj-cs"/>
              </a:rPr>
              <a:t>iki</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yılın</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kişiliğimiz</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üzerinde</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kritik</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bir</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önemi</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olduğunu</a:t>
            </a:r>
            <a:r>
              <a:rPr lang="en-US" sz="1600" kern="1200" noProof="0" dirty="0">
                <a:solidFill>
                  <a:srgbClr val="FFFFFF"/>
                </a:solidFill>
                <a:latin typeface="+mj-lt"/>
                <a:ea typeface="+mj-ea"/>
                <a:cs typeface="+mj-cs"/>
              </a:rPr>
              <a:t> </a:t>
            </a:r>
            <a:r>
              <a:rPr lang="en-US" sz="1600" kern="1200" noProof="0" dirty="0" err="1">
                <a:solidFill>
                  <a:srgbClr val="FFFFFF"/>
                </a:solidFill>
                <a:latin typeface="+mj-lt"/>
                <a:ea typeface="+mj-ea"/>
                <a:cs typeface="+mj-cs"/>
              </a:rPr>
              <a:t>söyleyebiliriz</a:t>
            </a:r>
            <a:r>
              <a:rPr lang="en-US" sz="1600" kern="1200" noProof="0" dirty="0">
                <a:solidFill>
                  <a:srgbClr val="FFFFFF"/>
                </a:solidFill>
                <a:latin typeface="+mj-lt"/>
                <a:ea typeface="+mj-ea"/>
                <a:cs typeface="+mj-cs"/>
              </a:rPr>
              <a:t> (Scharfe &amp; Bartholomew, 1994).</a:t>
            </a:r>
          </a:p>
        </p:txBody>
      </p:sp>
      <p:pic>
        <p:nvPicPr>
          <p:cNvPr id="4" name="Picture 4" descr="A picture containing person, indoor, window, person&#10;&#10;Description automatically generated">
            <a:extLst>
              <a:ext uri="{FF2B5EF4-FFF2-40B4-BE49-F238E27FC236}">
                <a16:creationId xmlns:a16="http://schemas.microsoft.com/office/drawing/2014/main" id="{A5FFE82D-3587-4692-855C-2A172802F855}"/>
              </a:ext>
            </a:extLst>
          </p:cNvPr>
          <p:cNvPicPr>
            <a:picLocks noGrp="1" noChangeAspect="1"/>
          </p:cNvPicPr>
          <p:nvPr>
            <p:ph idx="1"/>
          </p:nvPr>
        </p:nvPicPr>
        <p:blipFill rotWithShape="1">
          <a:blip r:embed="rId2"/>
          <a:srcRect l="21770" r="11277" b="-1"/>
          <a:stretch/>
        </p:blipFill>
        <p:spPr>
          <a:xfrm>
            <a:off x="5481281" y="492573"/>
            <a:ext cx="5898626" cy="5880796"/>
          </a:xfrm>
          <a:prstGeom prst="rect">
            <a:avLst/>
          </a:prstGeom>
        </p:spPr>
      </p:pic>
    </p:spTree>
    <p:extLst>
      <p:ext uri="{BB962C8B-B14F-4D97-AF65-F5344CB8AC3E}">
        <p14:creationId xmlns:p14="http://schemas.microsoft.com/office/powerpoint/2010/main" val="2307855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holding a baby&#10;&#10;Description automatically generated">
            <a:extLst>
              <a:ext uri="{FF2B5EF4-FFF2-40B4-BE49-F238E27FC236}">
                <a16:creationId xmlns:a16="http://schemas.microsoft.com/office/drawing/2014/main" id="{4AF1109A-4109-4055-A32C-20D335A88CD6}"/>
              </a:ext>
            </a:extLst>
          </p:cNvPr>
          <p:cNvPicPr>
            <a:picLocks noChangeAspect="1"/>
          </p:cNvPicPr>
          <p:nvPr/>
        </p:nvPicPr>
        <p:blipFill rotWithShape="1">
          <a:blip r:embed="rId2">
            <a:alphaModFix amt="60000"/>
          </a:blip>
          <a:srcRect l="1470" r="3938"/>
          <a:stretch>
            <a:fillRect/>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1B0108AD-A695-4DFA-969C-C11C59854449}"/>
              </a:ext>
            </a:extLst>
          </p:cNvPr>
          <p:cNvSpPr>
            <a:spLocks noGrp="1"/>
          </p:cNvSpPr>
          <p:nvPr>
            <p:ph type="title"/>
          </p:nvPr>
        </p:nvSpPr>
        <p:spPr>
          <a:xfrm>
            <a:off x="838200" y="525195"/>
            <a:ext cx="10165218" cy="2806506"/>
          </a:xfrm>
        </p:spPr>
        <p:txBody>
          <a:bodyPr anchor="b">
            <a:normAutofit/>
          </a:bodyPr>
          <a:lstStyle/>
          <a:p>
            <a:r>
              <a:rPr lang="en-US" sz="4000">
                <a:solidFill>
                  <a:srgbClr val="FFFFFF"/>
                </a:solidFill>
                <a:cs typeface="Calibri Light"/>
              </a:rPr>
              <a:t>Bağlanma Stilleri</a:t>
            </a:r>
            <a:endParaRPr lang="en-US" sz="4000">
              <a:solidFill>
                <a:srgbClr val="FFFFFF"/>
              </a:solidFill>
            </a:endParaRPr>
          </a:p>
        </p:txBody>
      </p:sp>
      <p:sp>
        <p:nvSpPr>
          <p:cNvPr id="3" name="Content Placeholder 2">
            <a:extLst>
              <a:ext uri="{FF2B5EF4-FFF2-40B4-BE49-F238E27FC236}">
                <a16:creationId xmlns:a16="http://schemas.microsoft.com/office/drawing/2014/main" id="{F5EE6F2C-3C14-41F9-8396-D9DAD2273813}"/>
              </a:ext>
            </a:extLst>
          </p:cNvPr>
          <p:cNvSpPr>
            <a:spLocks noGrp="1"/>
          </p:cNvSpPr>
          <p:nvPr>
            <p:ph idx="1"/>
          </p:nvPr>
        </p:nvSpPr>
        <p:spPr>
          <a:xfrm>
            <a:off x="838200" y="3526300"/>
            <a:ext cx="10165218" cy="2588458"/>
          </a:xfrm>
        </p:spPr>
        <p:txBody>
          <a:bodyPr vert="horz" lIns="91440" tIns="45720" rIns="91440" bIns="45720" rtlCol="0">
            <a:normAutofit/>
          </a:bodyPr>
          <a:lstStyle/>
          <a:p>
            <a:r>
              <a:rPr lang="en-US" sz="2000">
                <a:solidFill>
                  <a:srgbClr val="FFFFFF"/>
                </a:solidFill>
                <a:cs typeface="Calibri"/>
              </a:rPr>
              <a:t>1. Güvenli Bağlanma</a:t>
            </a:r>
          </a:p>
          <a:p>
            <a:r>
              <a:rPr lang="en-US" sz="2000">
                <a:solidFill>
                  <a:srgbClr val="FFFFFF"/>
                </a:solidFill>
                <a:cs typeface="Calibri"/>
              </a:rPr>
              <a:t>2. Güvensiz Kaçınmalı Bağlanma</a:t>
            </a:r>
          </a:p>
          <a:p>
            <a:r>
              <a:rPr lang="en-US" sz="2000">
                <a:solidFill>
                  <a:srgbClr val="FFFFFF"/>
                </a:solidFill>
                <a:cs typeface="Calibri"/>
              </a:rPr>
              <a:t>3. Kaygılı Bağlanma</a:t>
            </a:r>
          </a:p>
          <a:p>
            <a:r>
              <a:rPr lang="en-US" sz="2000">
                <a:solidFill>
                  <a:srgbClr val="FFFFFF"/>
                </a:solidFill>
                <a:cs typeface="Calibri"/>
              </a:rPr>
              <a:t>4. Düzensiz Bağlanma</a:t>
            </a:r>
          </a:p>
          <a:p>
            <a:endParaRPr lang="en-US" sz="2000">
              <a:solidFill>
                <a:srgbClr val="FFFFFF"/>
              </a:solidFill>
              <a:cs typeface="Calibri"/>
            </a:endParaRPr>
          </a:p>
          <a:p>
            <a:r>
              <a:rPr lang="en-US" sz="2000">
                <a:solidFill>
                  <a:srgbClr val="FFFFFF"/>
                </a:solidFill>
                <a:cs typeface="Calibri"/>
              </a:rPr>
              <a:t>Kazanılmış Güvenli Bağlanma</a:t>
            </a:r>
          </a:p>
        </p:txBody>
      </p:sp>
    </p:spTree>
    <p:extLst>
      <p:ext uri="{BB962C8B-B14F-4D97-AF65-F5344CB8AC3E}">
        <p14:creationId xmlns:p14="http://schemas.microsoft.com/office/powerpoint/2010/main" val="2388724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3E798-5FBD-4A37-A07F-E52D88A86CDC}"/>
              </a:ext>
            </a:extLst>
          </p:cNvPr>
          <p:cNvSpPr>
            <a:spLocks noGrp="1"/>
          </p:cNvSpPr>
          <p:nvPr>
            <p:ph type="title"/>
          </p:nvPr>
        </p:nvSpPr>
        <p:spPr>
          <a:xfrm>
            <a:off x="640080" y="325369"/>
            <a:ext cx="4368602" cy="1956841"/>
          </a:xfrm>
        </p:spPr>
        <p:txBody>
          <a:bodyPr anchor="b">
            <a:normAutofit/>
          </a:bodyPr>
          <a:lstStyle/>
          <a:p>
            <a:r>
              <a:rPr lang="en-US" sz="5400">
                <a:cs typeface="Calibri Light"/>
              </a:rPr>
              <a:t>Neden Çocuk Sahibi Oluruz?</a:t>
            </a:r>
            <a:endParaRPr lang="en-US" sz="5400"/>
          </a:p>
        </p:txBody>
      </p:sp>
      <p:sp>
        <p:nvSpPr>
          <p:cNvPr id="3" name="Content Placeholder 2">
            <a:extLst>
              <a:ext uri="{FF2B5EF4-FFF2-40B4-BE49-F238E27FC236}">
                <a16:creationId xmlns:a16="http://schemas.microsoft.com/office/drawing/2014/main" id="{8BC9DDE4-8259-47F5-8C2F-C0CFBA40FF3F}"/>
              </a:ext>
            </a:extLst>
          </p:cNvPr>
          <p:cNvSpPr>
            <a:spLocks noGrp="1"/>
          </p:cNvSpPr>
          <p:nvPr>
            <p:ph idx="1"/>
          </p:nvPr>
        </p:nvSpPr>
        <p:spPr>
          <a:xfrm>
            <a:off x="640080" y="2872899"/>
            <a:ext cx="4243589" cy="3320668"/>
          </a:xfrm>
        </p:spPr>
        <p:txBody>
          <a:bodyPr vert="horz" lIns="91440" tIns="45720" rIns="91440" bIns="45720" rtlCol="0">
            <a:normAutofit/>
          </a:bodyPr>
          <a:lstStyle/>
          <a:p>
            <a:pPr marL="514350" indent="-514350">
              <a:buAutoNum type="arabicPeriod"/>
            </a:pPr>
            <a:r>
              <a:rPr lang="en-US" sz="1700">
                <a:cs typeface="Calibri"/>
              </a:rPr>
              <a:t>Aile olabilmek için</a:t>
            </a:r>
            <a:endParaRPr lang="en-US" sz="1700"/>
          </a:p>
          <a:p>
            <a:pPr marL="514350" indent="-514350">
              <a:buAutoNum type="arabicPeriod"/>
            </a:pPr>
            <a:r>
              <a:rPr lang="en-US" sz="1700">
                <a:cs typeface="Calibri"/>
              </a:rPr>
              <a:t>Soyumuzun devamı (genetik süreklilik) için</a:t>
            </a:r>
          </a:p>
          <a:p>
            <a:pPr marL="514350" indent="-514350">
              <a:buAutoNum type="arabicPeriod"/>
            </a:pPr>
            <a:r>
              <a:rPr lang="en-US" sz="1700">
                <a:cs typeface="Calibri"/>
              </a:rPr>
              <a:t>Güçlü olmak için</a:t>
            </a:r>
          </a:p>
          <a:p>
            <a:pPr marL="514350" indent="-514350">
              <a:buAutoNum type="arabicPeriod"/>
            </a:pPr>
            <a:r>
              <a:rPr lang="en-US" sz="1700">
                <a:cs typeface="Calibri"/>
              </a:rPr>
              <a:t>Proje Çocuk yapmak isteriz</a:t>
            </a:r>
          </a:p>
          <a:p>
            <a:pPr marL="514350" indent="-514350">
              <a:buAutoNum type="arabicPeriod"/>
            </a:pPr>
            <a:r>
              <a:rPr lang="en-US" sz="1700">
                <a:cs typeface="Calibri"/>
              </a:rPr>
              <a:t>Kendini iyi hissetmek için</a:t>
            </a:r>
          </a:p>
          <a:p>
            <a:pPr marL="514350" indent="-514350">
              <a:buAutoNum type="arabicPeriod"/>
            </a:pPr>
            <a:r>
              <a:rPr lang="en-US" sz="1700">
                <a:cs typeface="Calibri"/>
              </a:rPr>
              <a:t>Evliliği kurtarmak için</a:t>
            </a:r>
          </a:p>
          <a:p>
            <a:pPr marL="514350" indent="-514350">
              <a:buAutoNum type="arabicPeriod"/>
            </a:pPr>
            <a:r>
              <a:rPr lang="en-US" sz="1700">
                <a:cs typeface="Calibri"/>
              </a:rPr>
              <a:t>Ölümlü dünyada arkasında kendinden bir parça bırakmak için</a:t>
            </a:r>
          </a:p>
          <a:p>
            <a:pPr marL="514350" indent="-514350">
              <a:buAutoNum type="arabicPeriod"/>
            </a:pPr>
            <a:r>
              <a:rPr lang="en-US" sz="1700">
                <a:cs typeface="Calibri"/>
              </a:rPr>
              <a:t>Yaşlandığımda baksın (teminat) için</a:t>
            </a:r>
            <a:endParaRPr lang="en-US" sz="1700"/>
          </a:p>
        </p:txBody>
      </p:sp>
      <p:pic>
        <p:nvPicPr>
          <p:cNvPr id="4" name="Picture 4" descr="A baby wearing a hat&#10;&#10;Description automatically generated">
            <a:extLst>
              <a:ext uri="{FF2B5EF4-FFF2-40B4-BE49-F238E27FC236}">
                <a16:creationId xmlns:a16="http://schemas.microsoft.com/office/drawing/2014/main" id="{B3CAC907-B26B-4C87-8CF9-A64C187489B2}"/>
              </a:ext>
            </a:extLst>
          </p:cNvPr>
          <p:cNvPicPr>
            <a:picLocks noChangeAspect="1"/>
          </p:cNvPicPr>
          <p:nvPr/>
        </p:nvPicPr>
        <p:blipFill rotWithShape="1">
          <a:blip r:embed="rId2"/>
          <a:srcRect t="9275"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679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EAA06-3122-460D-8B34-FF68EBC221AB}"/>
              </a:ext>
            </a:extLst>
          </p:cNvPr>
          <p:cNvSpPr>
            <a:spLocks noGrp="1"/>
          </p:cNvSpPr>
          <p:nvPr>
            <p:ph type="title"/>
          </p:nvPr>
        </p:nvSpPr>
        <p:spPr>
          <a:xfrm>
            <a:off x="7631933" y="365125"/>
            <a:ext cx="3952071" cy="6177300"/>
          </a:xfrm>
        </p:spPr>
        <p:txBody>
          <a:bodyPr vert="horz" lIns="91440" tIns="45720" rIns="91440" bIns="45720" rtlCol="0" anchor="ctr">
            <a:normAutofit fontScale="90000"/>
          </a:bodyPr>
          <a:lstStyle/>
          <a:p>
            <a:r>
              <a:rPr lang="en-US" sz="2000" b="1" dirty="0"/>
              <a:t>Çocuk İçin Oyunun Önemi</a:t>
            </a:r>
            <a:br>
              <a:rPr lang="en-US" sz="2000" b="1" dirty="0">
                <a:cs typeface="Calibri Light"/>
              </a:rPr>
            </a:br>
            <a:br>
              <a:rPr lang="en-US" sz="2000" b="1" dirty="0"/>
            </a:br>
            <a:r>
              <a:rPr lang="en-US" sz="2000" dirty="0"/>
              <a:t>Çocuk oyun oynayarak kendini ve yeteneklerini keşfeder, başkalarıyla tanışır, duygusal ilişkiler kurar.</a:t>
            </a:r>
            <a:br>
              <a:rPr lang="en-US" sz="2000" dirty="0"/>
            </a:br>
            <a:br>
              <a:rPr lang="en-US" sz="2000" dirty="0"/>
            </a:br>
            <a:r>
              <a:rPr lang="en-US" sz="2000">
                <a:cs typeface="Calibri Light"/>
              </a:rPr>
              <a:t>Motor becerilerini geliştirir, zihinsel, duygusal ve dil gelişimi desteklenir.</a:t>
            </a:r>
            <a:endParaRPr lang="en-US" sz="2000" dirty="0">
              <a:cs typeface="Calibri Light"/>
            </a:endParaRPr>
          </a:p>
          <a:p>
            <a:br>
              <a:rPr lang="en-US" sz="2000" dirty="0"/>
            </a:br>
            <a:br>
              <a:rPr lang="en-US" sz="2000" dirty="0"/>
            </a:br>
            <a:r>
              <a:rPr lang="en-US" sz="2000"/>
              <a:t>Çocuk, hayatına katkıda bulunabilecek birçok davranışı ve bilgiyi oyun yoluyla öğrenir. </a:t>
            </a:r>
            <a:br>
              <a:rPr lang="en-US" sz="2000" dirty="0">
                <a:cs typeface="Calibri Light"/>
              </a:rPr>
            </a:br>
            <a:br>
              <a:rPr lang="en-US" sz="2000" dirty="0">
                <a:cs typeface="Calibri Light"/>
              </a:rPr>
            </a:br>
            <a:r>
              <a:rPr lang="en-US" sz="2000">
                <a:ea typeface="+mj-lt"/>
                <a:cs typeface="+mj-lt"/>
              </a:rPr>
              <a:t>Oyun, çocuğun dilidir. Henüz konuşamayan, kendini ifade edemeyen, ihtiyaçlarını dile getiremeyen bir çocuk oyun aracılığı ile içsel motivasyonunu dışa yansıtır.</a:t>
            </a:r>
          </a:p>
          <a:p>
            <a:br>
              <a:rPr lang="en-US" sz="2000" dirty="0"/>
            </a:br>
            <a:r>
              <a:rPr lang="en-US" sz="2000" b="1"/>
              <a:t>Çocuk gelişimi</a:t>
            </a:r>
            <a:r>
              <a:rPr lang="en-US" sz="2000"/>
              <a:t> için bir ihtiyaçtır. </a:t>
            </a:r>
            <a:br>
              <a:rPr lang="en-US" sz="2000" dirty="0"/>
            </a:br>
            <a:br>
              <a:rPr lang="en-US" sz="2000" dirty="0"/>
            </a:br>
            <a:endParaRPr lang="en-US" sz="2000">
              <a:cs typeface="Calibri Light"/>
            </a:endParaRPr>
          </a:p>
        </p:txBody>
      </p:sp>
      <p:pic>
        <p:nvPicPr>
          <p:cNvPr id="4" name="Picture 4" descr="A small child sitting on a table&#10;&#10;Description automatically generated">
            <a:extLst>
              <a:ext uri="{FF2B5EF4-FFF2-40B4-BE49-F238E27FC236}">
                <a16:creationId xmlns:a16="http://schemas.microsoft.com/office/drawing/2014/main" id="{E93ED723-E36E-4899-AC5E-52EC5A7FFCBC}"/>
              </a:ext>
            </a:extLst>
          </p:cNvPr>
          <p:cNvPicPr>
            <a:picLocks noGrp="1" noChangeAspect="1"/>
          </p:cNvPicPr>
          <p:nvPr>
            <p:ph idx="1"/>
          </p:nvPr>
        </p:nvPicPr>
        <p:blipFill rotWithShape="1">
          <a:blip r:embed="rId2"/>
          <a:srcRect l="21376" r="15732"/>
          <a:stretch/>
        </p:blipFill>
        <p:spPr>
          <a:xfrm>
            <a:off x="20" y="10"/>
            <a:ext cx="7188573" cy="6857990"/>
          </a:xfrm>
          <a:prstGeom prst="rect">
            <a:avLst/>
          </a:prstGeom>
        </p:spPr>
      </p:pic>
    </p:spTree>
    <p:extLst>
      <p:ext uri="{BB962C8B-B14F-4D97-AF65-F5344CB8AC3E}">
        <p14:creationId xmlns:p14="http://schemas.microsoft.com/office/powerpoint/2010/main" val="3966734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92B1555A-7C7F-4452-AAB2-E9A07B5282E6}"/>
              </a:ext>
            </a:extLst>
          </p:cNvPr>
          <p:cNvPicPr>
            <a:picLocks noGrp="1" noChangeAspect="1"/>
          </p:cNvPicPr>
          <p:nvPr>
            <p:ph idx="1"/>
          </p:nvPr>
        </p:nvPicPr>
        <p:blipFill rotWithShape="1">
          <a:blip r:embed="rId2"/>
          <a:srcRect b="169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821857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TotalTime>
  <Words>498</Words>
  <Application>Microsoft Macintosh PowerPoint</Application>
  <PresentationFormat>Geniş ekran</PresentationFormat>
  <Paragraphs>86</Paragraphs>
  <Slides>17</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17</vt:i4>
      </vt:variant>
    </vt:vector>
  </HeadingPairs>
  <TitlesOfParts>
    <vt:vector size="24" baseType="lpstr">
      <vt:lpstr>Arial</vt:lpstr>
      <vt:lpstr>Avenir Next LT Pro,Sans-Serif</vt:lpstr>
      <vt:lpstr>Calibri</vt:lpstr>
      <vt:lpstr>Calibri Light</vt:lpstr>
      <vt:lpstr>Segoe UI</vt:lpstr>
      <vt:lpstr>Wingdings</vt:lpstr>
      <vt:lpstr>Office Theme</vt:lpstr>
      <vt:lpstr>Ebeveyn Çocuk İlişkisini Güçlendirme Eğitimi</vt:lpstr>
      <vt:lpstr>Seminer İçeriği</vt:lpstr>
      <vt:lpstr>PowerPoint Sunusu</vt:lpstr>
      <vt:lpstr>PowerPoint Sunusu</vt:lpstr>
      <vt:lpstr>BAĞLANMA  Bağlanma doğal bir ihtiyaçtır ve hepimiz özellikle de doğumdan itibaren iki yaşa kadar olan süreçte birincil bakım verenimizle bu duygusal bağı farkında olmadan geliştiririz.  Birincil bakım veren kişinin bebeğin ihtiyaçlarını ne kadar karşıladığı ise bağlanmanın stilini belirler. (Bowlby, 1969)  Bağlanma stilimizin ileriki hayatımızda arkadaş ve özellikle de romantik partnerlerimizle olan ilişkimizi belirliyor olmasını göz önünde bulundurursak, bu ilk iki yılın kişiliğimiz üzerinde kritik bir önemi olduğunu söyleyebiliriz (Scharfe &amp; Bartholomew, 1994).</vt:lpstr>
      <vt:lpstr>Bağlanma Stilleri</vt:lpstr>
      <vt:lpstr>Neden Çocuk Sahibi Oluruz?</vt:lpstr>
      <vt:lpstr>Çocuk İçin Oyunun Önemi  Çocuk oyun oynayarak kendini ve yeteneklerini keşfeder, başkalarıyla tanışır, duygusal ilişkiler kurar.  Motor becerilerini geliştirir, zihinsel, duygusal ve dil gelişimi desteklenir.   Çocuk, hayatına katkıda bulunabilecek birçok davranışı ve bilgiyi oyun yoluyla öğrenir.   Oyun, çocuğun dilidir. Henüz konuşamayan, kendini ifade edemeyen, ihtiyaçlarını dile getiremeyen bir çocuk oyun aracılığı ile içsel motivasyonunu dışa yansıtır.  Çocuk gelişimi için bir ihtiyaçtır.   </vt:lpstr>
      <vt:lpstr>PowerPoint Sunusu</vt:lpstr>
      <vt:lpstr>DUYUSAL BÜTÜNLEME</vt:lpstr>
      <vt:lpstr>BAZI ÇOCUKLAR....</vt:lpstr>
      <vt:lpstr>PowerPoint Sunusu</vt:lpstr>
      <vt:lpstr>Evde Özel Oyun Saatleri</vt:lpstr>
      <vt:lpstr>Ebeveynin Verdiği Mesaj</vt:lpstr>
      <vt:lpstr>Ebeveynin Dikkat Etmesi Gerekenler</vt:lpstr>
      <vt:lpstr>Ebeveyn Çocuk İlişkisine Etkileri</vt:lpstr>
      <vt:lpstr>DİNLEDİĞİNİZ İÇİN TEŞEKKÜR EDERİZ.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Betul Duzenli</cp:lastModifiedBy>
  <cp:revision>598</cp:revision>
  <dcterms:created xsi:type="dcterms:W3CDTF">2021-01-03T17:02:50Z</dcterms:created>
  <dcterms:modified xsi:type="dcterms:W3CDTF">2026-02-02T16:39:11Z</dcterms:modified>
</cp:coreProperties>
</file>