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64" r:id="rId3"/>
    <p:sldId id="266" r:id="rId4"/>
    <p:sldId id="259" r:id="rId5"/>
    <p:sldId id="297" r:id="rId6"/>
    <p:sldId id="296" r:id="rId7"/>
    <p:sldId id="299" r:id="rId8"/>
    <p:sldId id="300" r:id="rId9"/>
    <p:sldId id="298" r:id="rId10"/>
    <p:sldId id="295" r:id="rId11"/>
    <p:sldId id="301" r:id="rId12"/>
    <p:sldId id="302" r:id="rId13"/>
    <p:sldId id="258" r:id="rId14"/>
    <p:sldId id="280" r:id="rId15"/>
    <p:sldId id="260" r:id="rId16"/>
    <p:sldId id="261" r:id="rId17"/>
    <p:sldId id="262" r:id="rId18"/>
    <p:sldId id="294" r:id="rId19"/>
    <p:sldId id="272" r:id="rId20"/>
    <p:sldId id="291" r:id="rId21"/>
    <p:sldId id="292" r:id="rId22"/>
    <p:sldId id="293" r:id="rId23"/>
    <p:sldId id="303" r:id="rId24"/>
  </p:sldIdLst>
  <p:sldSz cx="12192000" cy="6858000"/>
  <p:notesSz cx="6858000" cy="9144000"/>
  <p:defaultTextStyle>
    <a:defPPr>
      <a:defRPr lang="tr-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6"/>
    <p:restoredTop sz="94597"/>
  </p:normalViewPr>
  <p:slideViewPr>
    <p:cSldViewPr snapToGrid="0" snapToObjects="1">
      <p:cViewPr varScale="1">
        <p:scale>
          <a:sx n="101" d="100"/>
          <a:sy n="101" d="100"/>
        </p:scale>
        <p:origin x="9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FA2FFC-62F3-4855-88BE-72DEB8C01F3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EA4A0F7-7AA7-48C4-9821-C3577F624025}">
      <dgm:prSet/>
      <dgm:spPr/>
      <dgm:t>
        <a:bodyPr/>
        <a:lstStyle/>
        <a:p>
          <a:r>
            <a:rPr lang="tr-TR" dirty="0"/>
            <a:t>Oral Dönem </a:t>
          </a:r>
        </a:p>
        <a:p>
          <a:r>
            <a:rPr lang="tr-TR" dirty="0"/>
            <a:t>(0-1 yaş)</a:t>
          </a:r>
          <a:endParaRPr lang="en-US" dirty="0"/>
        </a:p>
      </dgm:t>
    </dgm:pt>
    <dgm:pt modelId="{1E757F90-CAC9-4BEE-9926-E7EE19777BC1}" type="parTrans" cxnId="{D3A8BBB4-7B6B-4DC8-9CA1-C2B23A3CDB60}">
      <dgm:prSet/>
      <dgm:spPr/>
      <dgm:t>
        <a:bodyPr/>
        <a:lstStyle/>
        <a:p>
          <a:endParaRPr lang="en-US"/>
        </a:p>
      </dgm:t>
    </dgm:pt>
    <dgm:pt modelId="{B7E918A6-F420-4A28-BC6D-A4F82E3879D7}" type="sibTrans" cxnId="{D3A8BBB4-7B6B-4DC8-9CA1-C2B23A3CDB60}">
      <dgm:prSet/>
      <dgm:spPr/>
      <dgm:t>
        <a:bodyPr/>
        <a:lstStyle/>
        <a:p>
          <a:endParaRPr lang="en-US"/>
        </a:p>
      </dgm:t>
    </dgm:pt>
    <dgm:pt modelId="{AC2E03B0-563B-4DF9-9FDF-57E0A35473E2}">
      <dgm:prSet/>
      <dgm:spPr/>
      <dgm:t>
        <a:bodyPr/>
        <a:lstStyle/>
        <a:p>
          <a:r>
            <a:rPr lang="tr-TR" dirty="0"/>
            <a:t>Anal Dönem </a:t>
          </a:r>
        </a:p>
        <a:p>
          <a:r>
            <a:rPr lang="tr-TR" dirty="0"/>
            <a:t>(1-3 yaş)</a:t>
          </a:r>
          <a:endParaRPr lang="en-US" dirty="0"/>
        </a:p>
      </dgm:t>
    </dgm:pt>
    <dgm:pt modelId="{EEFCAB78-ACF3-45A0-B3A7-D3CB97B5BEB5}" type="parTrans" cxnId="{75C880C2-504F-414F-B775-542EFFBD65AB}">
      <dgm:prSet/>
      <dgm:spPr/>
      <dgm:t>
        <a:bodyPr/>
        <a:lstStyle/>
        <a:p>
          <a:endParaRPr lang="en-US"/>
        </a:p>
      </dgm:t>
    </dgm:pt>
    <dgm:pt modelId="{B829AC9C-E246-4DE7-AD87-0AA8B16E0901}" type="sibTrans" cxnId="{75C880C2-504F-414F-B775-542EFFBD65AB}">
      <dgm:prSet/>
      <dgm:spPr/>
      <dgm:t>
        <a:bodyPr/>
        <a:lstStyle/>
        <a:p>
          <a:endParaRPr lang="en-US"/>
        </a:p>
      </dgm:t>
    </dgm:pt>
    <dgm:pt modelId="{07F3B8FD-8E95-402C-AD1E-DE521D13663A}">
      <dgm:prSet/>
      <dgm:spPr/>
      <dgm:t>
        <a:bodyPr/>
        <a:lstStyle/>
        <a:p>
          <a:r>
            <a:rPr lang="tr-TR" dirty="0"/>
            <a:t>Fallik Dönem </a:t>
          </a:r>
        </a:p>
        <a:p>
          <a:r>
            <a:rPr lang="tr-TR" dirty="0"/>
            <a:t>(3-6 yaş)</a:t>
          </a:r>
          <a:endParaRPr lang="en-US" dirty="0"/>
        </a:p>
      </dgm:t>
    </dgm:pt>
    <dgm:pt modelId="{3CB2558D-9AA3-437F-B32A-11B2F643D6A2}" type="parTrans" cxnId="{F5506FA2-5BD8-4FD3-AB5A-CF4CC587CE15}">
      <dgm:prSet/>
      <dgm:spPr/>
      <dgm:t>
        <a:bodyPr/>
        <a:lstStyle/>
        <a:p>
          <a:endParaRPr lang="en-US"/>
        </a:p>
      </dgm:t>
    </dgm:pt>
    <dgm:pt modelId="{FD65C160-E481-43EE-AF43-881002D36F9F}" type="sibTrans" cxnId="{F5506FA2-5BD8-4FD3-AB5A-CF4CC587CE15}">
      <dgm:prSet/>
      <dgm:spPr/>
      <dgm:t>
        <a:bodyPr/>
        <a:lstStyle/>
        <a:p>
          <a:endParaRPr lang="en-US"/>
        </a:p>
      </dgm:t>
    </dgm:pt>
    <dgm:pt modelId="{0DE301C2-0780-44E9-A3B3-B3D46D567621}">
      <dgm:prSet/>
      <dgm:spPr/>
      <dgm:t>
        <a:bodyPr/>
        <a:lstStyle/>
        <a:p>
          <a:r>
            <a:rPr lang="tr-TR" dirty="0"/>
            <a:t>Latent (Gizil) Dönem </a:t>
          </a:r>
        </a:p>
        <a:p>
          <a:r>
            <a:rPr lang="tr-TR" dirty="0"/>
            <a:t>(6-12 yaş)</a:t>
          </a:r>
          <a:endParaRPr lang="en-US" dirty="0"/>
        </a:p>
      </dgm:t>
    </dgm:pt>
    <dgm:pt modelId="{938279B5-8CD2-40EB-8753-F51FFE262A4F}" type="parTrans" cxnId="{8C762991-BFE5-471D-9E31-B41CFEEBB76A}">
      <dgm:prSet/>
      <dgm:spPr/>
      <dgm:t>
        <a:bodyPr/>
        <a:lstStyle/>
        <a:p>
          <a:endParaRPr lang="en-US"/>
        </a:p>
      </dgm:t>
    </dgm:pt>
    <dgm:pt modelId="{4C8CF717-4439-4EF2-BDCD-5F49FFE4D5D7}" type="sibTrans" cxnId="{8C762991-BFE5-471D-9E31-B41CFEEBB76A}">
      <dgm:prSet/>
      <dgm:spPr/>
      <dgm:t>
        <a:bodyPr/>
        <a:lstStyle/>
        <a:p>
          <a:endParaRPr lang="en-US"/>
        </a:p>
      </dgm:t>
    </dgm:pt>
    <dgm:pt modelId="{B12EBF0B-8477-4895-BF90-844461BC8621}">
      <dgm:prSet/>
      <dgm:spPr/>
      <dgm:t>
        <a:bodyPr/>
        <a:lstStyle/>
        <a:p>
          <a:r>
            <a:rPr lang="tr-TR" dirty="0" err="1"/>
            <a:t>Genital</a:t>
          </a:r>
          <a:r>
            <a:rPr lang="tr-TR" dirty="0"/>
            <a:t> Dönem</a:t>
          </a:r>
        </a:p>
        <a:p>
          <a:r>
            <a:rPr lang="tr-TR" dirty="0"/>
            <a:t>(12 +)</a:t>
          </a:r>
          <a:endParaRPr lang="en-US" dirty="0"/>
        </a:p>
      </dgm:t>
    </dgm:pt>
    <dgm:pt modelId="{D72474B3-2866-4261-9867-9CE42D195F64}" type="parTrans" cxnId="{2CC81183-9329-4BB4-9321-E926548A928D}">
      <dgm:prSet/>
      <dgm:spPr/>
      <dgm:t>
        <a:bodyPr/>
        <a:lstStyle/>
        <a:p>
          <a:endParaRPr lang="en-US"/>
        </a:p>
      </dgm:t>
    </dgm:pt>
    <dgm:pt modelId="{2C4F0C6B-0A4F-49B5-8577-621B74B86804}" type="sibTrans" cxnId="{2CC81183-9329-4BB4-9321-E926548A928D}">
      <dgm:prSet/>
      <dgm:spPr/>
      <dgm:t>
        <a:bodyPr/>
        <a:lstStyle/>
        <a:p>
          <a:endParaRPr lang="en-US"/>
        </a:p>
      </dgm:t>
    </dgm:pt>
    <dgm:pt modelId="{7316664A-E66E-EA45-8833-86A646CE18B2}" type="pres">
      <dgm:prSet presAssocID="{D5FA2FFC-62F3-4855-88BE-72DEB8C01F3C}" presName="diagram" presStyleCnt="0">
        <dgm:presLayoutVars>
          <dgm:dir/>
          <dgm:resizeHandles val="exact"/>
        </dgm:presLayoutVars>
      </dgm:prSet>
      <dgm:spPr/>
    </dgm:pt>
    <dgm:pt modelId="{1DF49393-DB33-2B45-936F-697BE082C26C}" type="pres">
      <dgm:prSet presAssocID="{4EA4A0F7-7AA7-48C4-9821-C3577F624025}" presName="node" presStyleLbl="node1" presStyleIdx="0" presStyleCnt="5">
        <dgm:presLayoutVars>
          <dgm:bulletEnabled val="1"/>
        </dgm:presLayoutVars>
      </dgm:prSet>
      <dgm:spPr/>
    </dgm:pt>
    <dgm:pt modelId="{B8146795-8D23-F242-B423-BC3BF19312DF}" type="pres">
      <dgm:prSet presAssocID="{B7E918A6-F420-4A28-BC6D-A4F82E3879D7}" presName="sibTrans" presStyleCnt="0"/>
      <dgm:spPr/>
    </dgm:pt>
    <dgm:pt modelId="{76B4D1C8-1EA2-014F-9D3C-9132A40B92DD}" type="pres">
      <dgm:prSet presAssocID="{AC2E03B0-563B-4DF9-9FDF-57E0A35473E2}" presName="node" presStyleLbl="node1" presStyleIdx="1" presStyleCnt="5">
        <dgm:presLayoutVars>
          <dgm:bulletEnabled val="1"/>
        </dgm:presLayoutVars>
      </dgm:prSet>
      <dgm:spPr/>
    </dgm:pt>
    <dgm:pt modelId="{B9144ACC-35C3-3146-A573-D6DE664355D6}" type="pres">
      <dgm:prSet presAssocID="{B829AC9C-E246-4DE7-AD87-0AA8B16E0901}" presName="sibTrans" presStyleCnt="0"/>
      <dgm:spPr/>
    </dgm:pt>
    <dgm:pt modelId="{D7631827-7B92-9B40-9E92-1EFE6B77363F}" type="pres">
      <dgm:prSet presAssocID="{07F3B8FD-8E95-402C-AD1E-DE521D13663A}" presName="node" presStyleLbl="node1" presStyleIdx="2" presStyleCnt="5">
        <dgm:presLayoutVars>
          <dgm:bulletEnabled val="1"/>
        </dgm:presLayoutVars>
      </dgm:prSet>
      <dgm:spPr/>
    </dgm:pt>
    <dgm:pt modelId="{6E7494BC-7C5C-414E-9F13-E6BC31401995}" type="pres">
      <dgm:prSet presAssocID="{FD65C160-E481-43EE-AF43-881002D36F9F}" presName="sibTrans" presStyleCnt="0"/>
      <dgm:spPr/>
    </dgm:pt>
    <dgm:pt modelId="{4835699F-650D-2C43-8AB9-1E784E5ED107}" type="pres">
      <dgm:prSet presAssocID="{0DE301C2-0780-44E9-A3B3-B3D46D567621}" presName="node" presStyleLbl="node1" presStyleIdx="3" presStyleCnt="5">
        <dgm:presLayoutVars>
          <dgm:bulletEnabled val="1"/>
        </dgm:presLayoutVars>
      </dgm:prSet>
      <dgm:spPr/>
    </dgm:pt>
    <dgm:pt modelId="{C6B44117-89E7-6F46-B15D-CA731A935599}" type="pres">
      <dgm:prSet presAssocID="{4C8CF717-4439-4EF2-BDCD-5F49FFE4D5D7}" presName="sibTrans" presStyleCnt="0"/>
      <dgm:spPr/>
    </dgm:pt>
    <dgm:pt modelId="{7D117345-E9F2-9D42-ADC6-417F317A6F04}" type="pres">
      <dgm:prSet presAssocID="{B12EBF0B-8477-4895-BF90-844461BC8621}" presName="node" presStyleLbl="node1" presStyleIdx="4" presStyleCnt="5">
        <dgm:presLayoutVars>
          <dgm:bulletEnabled val="1"/>
        </dgm:presLayoutVars>
      </dgm:prSet>
      <dgm:spPr/>
    </dgm:pt>
  </dgm:ptLst>
  <dgm:cxnLst>
    <dgm:cxn modelId="{A0E7AF03-CA8B-4C4A-B4A5-DA4DE4A0DC03}" type="presOf" srcId="{D5FA2FFC-62F3-4855-88BE-72DEB8C01F3C}" destId="{7316664A-E66E-EA45-8833-86A646CE18B2}" srcOrd="0" destOrd="0" presId="urn:microsoft.com/office/officeart/2005/8/layout/default"/>
    <dgm:cxn modelId="{F767CB63-39A7-8443-BD34-AEDA4580E0E1}" type="presOf" srcId="{0DE301C2-0780-44E9-A3B3-B3D46D567621}" destId="{4835699F-650D-2C43-8AB9-1E784E5ED107}" srcOrd="0" destOrd="0" presId="urn:microsoft.com/office/officeart/2005/8/layout/default"/>
    <dgm:cxn modelId="{B5B0766B-C051-6442-B3F8-B5E29E414BB7}" type="presOf" srcId="{B12EBF0B-8477-4895-BF90-844461BC8621}" destId="{7D117345-E9F2-9D42-ADC6-417F317A6F04}" srcOrd="0" destOrd="0" presId="urn:microsoft.com/office/officeart/2005/8/layout/default"/>
    <dgm:cxn modelId="{252FAF70-B9F5-D045-B357-2F8F9F8819F4}" type="presOf" srcId="{4EA4A0F7-7AA7-48C4-9821-C3577F624025}" destId="{1DF49393-DB33-2B45-936F-697BE082C26C}" srcOrd="0" destOrd="0" presId="urn:microsoft.com/office/officeart/2005/8/layout/default"/>
    <dgm:cxn modelId="{2CC81183-9329-4BB4-9321-E926548A928D}" srcId="{D5FA2FFC-62F3-4855-88BE-72DEB8C01F3C}" destId="{B12EBF0B-8477-4895-BF90-844461BC8621}" srcOrd="4" destOrd="0" parTransId="{D72474B3-2866-4261-9867-9CE42D195F64}" sibTransId="{2C4F0C6B-0A4F-49B5-8577-621B74B86804}"/>
    <dgm:cxn modelId="{8C762991-BFE5-471D-9E31-B41CFEEBB76A}" srcId="{D5FA2FFC-62F3-4855-88BE-72DEB8C01F3C}" destId="{0DE301C2-0780-44E9-A3B3-B3D46D567621}" srcOrd="3" destOrd="0" parTransId="{938279B5-8CD2-40EB-8753-F51FFE262A4F}" sibTransId="{4C8CF717-4439-4EF2-BDCD-5F49FFE4D5D7}"/>
    <dgm:cxn modelId="{F5506FA2-5BD8-4FD3-AB5A-CF4CC587CE15}" srcId="{D5FA2FFC-62F3-4855-88BE-72DEB8C01F3C}" destId="{07F3B8FD-8E95-402C-AD1E-DE521D13663A}" srcOrd="2" destOrd="0" parTransId="{3CB2558D-9AA3-437F-B32A-11B2F643D6A2}" sibTransId="{FD65C160-E481-43EE-AF43-881002D36F9F}"/>
    <dgm:cxn modelId="{35167AAF-35C4-9B41-A299-04A5C12B8885}" type="presOf" srcId="{07F3B8FD-8E95-402C-AD1E-DE521D13663A}" destId="{D7631827-7B92-9B40-9E92-1EFE6B77363F}" srcOrd="0" destOrd="0" presId="urn:microsoft.com/office/officeart/2005/8/layout/default"/>
    <dgm:cxn modelId="{D3A8BBB4-7B6B-4DC8-9CA1-C2B23A3CDB60}" srcId="{D5FA2FFC-62F3-4855-88BE-72DEB8C01F3C}" destId="{4EA4A0F7-7AA7-48C4-9821-C3577F624025}" srcOrd="0" destOrd="0" parTransId="{1E757F90-CAC9-4BEE-9926-E7EE19777BC1}" sibTransId="{B7E918A6-F420-4A28-BC6D-A4F82E3879D7}"/>
    <dgm:cxn modelId="{75C880C2-504F-414F-B775-542EFFBD65AB}" srcId="{D5FA2FFC-62F3-4855-88BE-72DEB8C01F3C}" destId="{AC2E03B0-563B-4DF9-9FDF-57E0A35473E2}" srcOrd="1" destOrd="0" parTransId="{EEFCAB78-ACF3-45A0-B3A7-D3CB97B5BEB5}" sibTransId="{B829AC9C-E246-4DE7-AD87-0AA8B16E0901}"/>
    <dgm:cxn modelId="{109FA6C6-8245-5C42-A39C-610554513690}" type="presOf" srcId="{AC2E03B0-563B-4DF9-9FDF-57E0A35473E2}" destId="{76B4D1C8-1EA2-014F-9D3C-9132A40B92DD}" srcOrd="0" destOrd="0" presId="urn:microsoft.com/office/officeart/2005/8/layout/default"/>
    <dgm:cxn modelId="{9223E401-4C12-634B-936A-9B5E18CFAF43}" type="presParOf" srcId="{7316664A-E66E-EA45-8833-86A646CE18B2}" destId="{1DF49393-DB33-2B45-936F-697BE082C26C}" srcOrd="0" destOrd="0" presId="urn:microsoft.com/office/officeart/2005/8/layout/default"/>
    <dgm:cxn modelId="{C113470B-A861-494F-BCE2-EE070C09B781}" type="presParOf" srcId="{7316664A-E66E-EA45-8833-86A646CE18B2}" destId="{B8146795-8D23-F242-B423-BC3BF19312DF}" srcOrd="1" destOrd="0" presId="urn:microsoft.com/office/officeart/2005/8/layout/default"/>
    <dgm:cxn modelId="{444B7B2C-6CF6-B544-A097-46664F3C314C}" type="presParOf" srcId="{7316664A-E66E-EA45-8833-86A646CE18B2}" destId="{76B4D1C8-1EA2-014F-9D3C-9132A40B92DD}" srcOrd="2" destOrd="0" presId="urn:microsoft.com/office/officeart/2005/8/layout/default"/>
    <dgm:cxn modelId="{974B90D0-9CE0-644F-AF3A-813FABBB535C}" type="presParOf" srcId="{7316664A-E66E-EA45-8833-86A646CE18B2}" destId="{B9144ACC-35C3-3146-A573-D6DE664355D6}" srcOrd="3" destOrd="0" presId="urn:microsoft.com/office/officeart/2005/8/layout/default"/>
    <dgm:cxn modelId="{8099F2DF-48FA-BC41-BACC-22644C9C3644}" type="presParOf" srcId="{7316664A-E66E-EA45-8833-86A646CE18B2}" destId="{D7631827-7B92-9B40-9E92-1EFE6B77363F}" srcOrd="4" destOrd="0" presId="urn:microsoft.com/office/officeart/2005/8/layout/default"/>
    <dgm:cxn modelId="{D30A6DDD-8733-8D46-8B52-C7BA75DD735F}" type="presParOf" srcId="{7316664A-E66E-EA45-8833-86A646CE18B2}" destId="{6E7494BC-7C5C-414E-9F13-E6BC31401995}" srcOrd="5" destOrd="0" presId="urn:microsoft.com/office/officeart/2005/8/layout/default"/>
    <dgm:cxn modelId="{6FF2F9FD-9636-D24D-A923-8E20C850308B}" type="presParOf" srcId="{7316664A-E66E-EA45-8833-86A646CE18B2}" destId="{4835699F-650D-2C43-8AB9-1E784E5ED107}" srcOrd="6" destOrd="0" presId="urn:microsoft.com/office/officeart/2005/8/layout/default"/>
    <dgm:cxn modelId="{646996F9-1828-134E-8848-321E128CB1DA}" type="presParOf" srcId="{7316664A-E66E-EA45-8833-86A646CE18B2}" destId="{C6B44117-89E7-6F46-B15D-CA731A935599}" srcOrd="7" destOrd="0" presId="urn:microsoft.com/office/officeart/2005/8/layout/default"/>
    <dgm:cxn modelId="{2A1DD170-0E22-644D-B6DA-2B50AA728075}" type="presParOf" srcId="{7316664A-E66E-EA45-8833-86A646CE18B2}" destId="{7D117345-E9F2-9D42-ADC6-417F317A6F04}"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7EF274-295F-4E3B-A231-1973DB6A1674}" type="doc">
      <dgm:prSet loTypeId="urn:microsoft.com/office/officeart/2005/8/layout/hierarchy3" loCatId="hierarchy" qsTypeId="urn:microsoft.com/office/officeart/2005/8/quickstyle/simple2" qsCatId="simple" csTypeId="urn:microsoft.com/office/officeart/2005/8/colors/colorful1" csCatId="colorful" phldr="1"/>
      <dgm:spPr/>
      <dgm:t>
        <a:bodyPr/>
        <a:lstStyle/>
        <a:p>
          <a:endParaRPr lang="en-US"/>
        </a:p>
      </dgm:t>
    </dgm:pt>
    <dgm:pt modelId="{1545E23D-DAB6-434E-B8B3-D07C8CF6A42F}">
      <dgm:prSet/>
      <dgm:spPr/>
      <dgm:t>
        <a:bodyPr/>
        <a:lstStyle/>
        <a:p>
          <a:r>
            <a:rPr lang="tr-TR"/>
            <a:t>Aşırı Doyurulma</a:t>
          </a:r>
          <a:endParaRPr lang="en-US"/>
        </a:p>
      </dgm:t>
    </dgm:pt>
    <dgm:pt modelId="{9A3F3EC2-0C8B-4DA3-8776-F1E64B00E58F}" type="parTrans" cxnId="{A3266F2B-CD6D-4D49-96B5-49BC280F817C}">
      <dgm:prSet/>
      <dgm:spPr/>
      <dgm:t>
        <a:bodyPr/>
        <a:lstStyle/>
        <a:p>
          <a:endParaRPr lang="en-US"/>
        </a:p>
      </dgm:t>
    </dgm:pt>
    <dgm:pt modelId="{FA12AC81-825A-45F3-8F1B-E407823CFAC0}" type="sibTrans" cxnId="{A3266F2B-CD6D-4D49-96B5-49BC280F817C}">
      <dgm:prSet/>
      <dgm:spPr/>
      <dgm:t>
        <a:bodyPr/>
        <a:lstStyle/>
        <a:p>
          <a:endParaRPr lang="en-US"/>
        </a:p>
      </dgm:t>
    </dgm:pt>
    <dgm:pt modelId="{F55AEF94-66F0-4F2E-B22F-DCAB3C6AB088}">
      <dgm:prSet/>
      <dgm:spPr/>
      <dgm:t>
        <a:bodyPr/>
        <a:lstStyle/>
        <a:p>
          <a:r>
            <a:rPr lang="tr-TR" dirty="0"/>
            <a:t>Az Doyurulma</a:t>
          </a:r>
          <a:endParaRPr lang="en-US" dirty="0"/>
        </a:p>
      </dgm:t>
    </dgm:pt>
    <dgm:pt modelId="{7DD45D53-1778-4468-A3CE-CC32470D8C2E}" type="parTrans" cxnId="{5EC9C219-CBA0-4A4A-8E93-1FF4B0A5060E}">
      <dgm:prSet/>
      <dgm:spPr/>
      <dgm:t>
        <a:bodyPr/>
        <a:lstStyle/>
        <a:p>
          <a:endParaRPr lang="en-US"/>
        </a:p>
      </dgm:t>
    </dgm:pt>
    <dgm:pt modelId="{790C2267-C350-4750-ABE1-57ABC29C793D}" type="sibTrans" cxnId="{5EC9C219-CBA0-4A4A-8E93-1FF4B0A5060E}">
      <dgm:prSet/>
      <dgm:spPr/>
      <dgm:t>
        <a:bodyPr/>
        <a:lstStyle/>
        <a:p>
          <a:endParaRPr lang="en-US"/>
        </a:p>
      </dgm:t>
    </dgm:pt>
    <dgm:pt modelId="{165CFDF9-62A1-6D48-9747-1F805B91B41E}" type="pres">
      <dgm:prSet presAssocID="{DA7EF274-295F-4E3B-A231-1973DB6A1674}" presName="diagram" presStyleCnt="0">
        <dgm:presLayoutVars>
          <dgm:chPref val="1"/>
          <dgm:dir/>
          <dgm:animOne val="branch"/>
          <dgm:animLvl val="lvl"/>
          <dgm:resizeHandles/>
        </dgm:presLayoutVars>
      </dgm:prSet>
      <dgm:spPr/>
    </dgm:pt>
    <dgm:pt modelId="{2B9B411A-57C2-754A-B037-BD1940850EC7}" type="pres">
      <dgm:prSet presAssocID="{1545E23D-DAB6-434E-B8B3-D07C8CF6A42F}" presName="root" presStyleCnt="0"/>
      <dgm:spPr/>
    </dgm:pt>
    <dgm:pt modelId="{FC364184-ADE8-6048-B5EB-4732C832BF13}" type="pres">
      <dgm:prSet presAssocID="{1545E23D-DAB6-434E-B8B3-D07C8CF6A42F}" presName="rootComposite" presStyleCnt="0"/>
      <dgm:spPr/>
    </dgm:pt>
    <dgm:pt modelId="{696EC3DE-483C-3E45-A123-82A2DB16B8CB}" type="pres">
      <dgm:prSet presAssocID="{1545E23D-DAB6-434E-B8B3-D07C8CF6A42F}" presName="rootText" presStyleLbl="node1" presStyleIdx="0" presStyleCnt="2"/>
      <dgm:spPr/>
    </dgm:pt>
    <dgm:pt modelId="{396A75F9-A0E8-974F-8AC7-2CFD9D5E40D7}" type="pres">
      <dgm:prSet presAssocID="{1545E23D-DAB6-434E-B8B3-D07C8CF6A42F}" presName="rootConnector" presStyleLbl="node1" presStyleIdx="0" presStyleCnt="2"/>
      <dgm:spPr/>
    </dgm:pt>
    <dgm:pt modelId="{251D46BA-06DE-6D45-8140-361A737F930F}" type="pres">
      <dgm:prSet presAssocID="{1545E23D-DAB6-434E-B8B3-D07C8CF6A42F}" presName="childShape" presStyleCnt="0"/>
      <dgm:spPr/>
    </dgm:pt>
    <dgm:pt modelId="{0BAB43B0-5CF4-C74B-BB15-2A55C59BBB22}" type="pres">
      <dgm:prSet presAssocID="{F55AEF94-66F0-4F2E-B22F-DCAB3C6AB088}" presName="root" presStyleCnt="0"/>
      <dgm:spPr/>
    </dgm:pt>
    <dgm:pt modelId="{33D481CF-1944-1847-AA4B-1CA080478CEA}" type="pres">
      <dgm:prSet presAssocID="{F55AEF94-66F0-4F2E-B22F-DCAB3C6AB088}" presName="rootComposite" presStyleCnt="0"/>
      <dgm:spPr/>
    </dgm:pt>
    <dgm:pt modelId="{D1CA43C8-B1E2-C04B-8138-CCB39596B91C}" type="pres">
      <dgm:prSet presAssocID="{F55AEF94-66F0-4F2E-B22F-DCAB3C6AB088}" presName="rootText" presStyleLbl="node1" presStyleIdx="1" presStyleCnt="2"/>
      <dgm:spPr/>
    </dgm:pt>
    <dgm:pt modelId="{C04F7943-9297-C541-A000-C0E52A8C9597}" type="pres">
      <dgm:prSet presAssocID="{F55AEF94-66F0-4F2E-B22F-DCAB3C6AB088}" presName="rootConnector" presStyleLbl="node1" presStyleIdx="1" presStyleCnt="2"/>
      <dgm:spPr/>
    </dgm:pt>
    <dgm:pt modelId="{DBAB0941-D067-2841-BD74-011A19932666}" type="pres">
      <dgm:prSet presAssocID="{F55AEF94-66F0-4F2E-B22F-DCAB3C6AB088}" presName="childShape" presStyleCnt="0"/>
      <dgm:spPr/>
    </dgm:pt>
  </dgm:ptLst>
  <dgm:cxnLst>
    <dgm:cxn modelId="{96498F17-217C-3B4C-B0C8-ABF6B790183B}" type="presOf" srcId="{F55AEF94-66F0-4F2E-B22F-DCAB3C6AB088}" destId="{C04F7943-9297-C541-A000-C0E52A8C9597}" srcOrd="1" destOrd="0" presId="urn:microsoft.com/office/officeart/2005/8/layout/hierarchy3"/>
    <dgm:cxn modelId="{5EC9C219-CBA0-4A4A-8E93-1FF4B0A5060E}" srcId="{DA7EF274-295F-4E3B-A231-1973DB6A1674}" destId="{F55AEF94-66F0-4F2E-B22F-DCAB3C6AB088}" srcOrd="1" destOrd="0" parTransId="{7DD45D53-1778-4468-A3CE-CC32470D8C2E}" sibTransId="{790C2267-C350-4750-ABE1-57ABC29C793D}"/>
    <dgm:cxn modelId="{A3266F2B-CD6D-4D49-96B5-49BC280F817C}" srcId="{DA7EF274-295F-4E3B-A231-1973DB6A1674}" destId="{1545E23D-DAB6-434E-B8B3-D07C8CF6A42F}" srcOrd="0" destOrd="0" parTransId="{9A3F3EC2-0C8B-4DA3-8776-F1E64B00E58F}" sibTransId="{FA12AC81-825A-45F3-8F1B-E407823CFAC0}"/>
    <dgm:cxn modelId="{F3ECC8A1-7225-F34B-9B58-6F90B3C35D56}" type="presOf" srcId="{DA7EF274-295F-4E3B-A231-1973DB6A1674}" destId="{165CFDF9-62A1-6D48-9747-1F805B91B41E}" srcOrd="0" destOrd="0" presId="urn:microsoft.com/office/officeart/2005/8/layout/hierarchy3"/>
    <dgm:cxn modelId="{A868BEA3-137B-CF4C-B7D9-075824E7CF83}" type="presOf" srcId="{1545E23D-DAB6-434E-B8B3-D07C8CF6A42F}" destId="{396A75F9-A0E8-974F-8AC7-2CFD9D5E40D7}" srcOrd="1" destOrd="0" presId="urn:microsoft.com/office/officeart/2005/8/layout/hierarchy3"/>
    <dgm:cxn modelId="{F52284E9-7ADF-654E-A895-BEFFD42644B5}" type="presOf" srcId="{F55AEF94-66F0-4F2E-B22F-DCAB3C6AB088}" destId="{D1CA43C8-B1E2-C04B-8138-CCB39596B91C}" srcOrd="0" destOrd="0" presId="urn:microsoft.com/office/officeart/2005/8/layout/hierarchy3"/>
    <dgm:cxn modelId="{5D5B69F8-9A5A-9441-A37F-991255D74C7E}" type="presOf" srcId="{1545E23D-DAB6-434E-B8B3-D07C8CF6A42F}" destId="{696EC3DE-483C-3E45-A123-82A2DB16B8CB}" srcOrd="0" destOrd="0" presId="urn:microsoft.com/office/officeart/2005/8/layout/hierarchy3"/>
    <dgm:cxn modelId="{631CFA99-F190-4D45-9837-14812961C45D}" type="presParOf" srcId="{165CFDF9-62A1-6D48-9747-1F805B91B41E}" destId="{2B9B411A-57C2-754A-B037-BD1940850EC7}" srcOrd="0" destOrd="0" presId="urn:microsoft.com/office/officeart/2005/8/layout/hierarchy3"/>
    <dgm:cxn modelId="{9BE70F36-1F64-914D-997B-044EF8565302}" type="presParOf" srcId="{2B9B411A-57C2-754A-B037-BD1940850EC7}" destId="{FC364184-ADE8-6048-B5EB-4732C832BF13}" srcOrd="0" destOrd="0" presId="urn:microsoft.com/office/officeart/2005/8/layout/hierarchy3"/>
    <dgm:cxn modelId="{BFAA4630-48A7-4249-A8A8-86E64FC23AB7}" type="presParOf" srcId="{FC364184-ADE8-6048-B5EB-4732C832BF13}" destId="{696EC3DE-483C-3E45-A123-82A2DB16B8CB}" srcOrd="0" destOrd="0" presId="urn:microsoft.com/office/officeart/2005/8/layout/hierarchy3"/>
    <dgm:cxn modelId="{65325FC7-7BA2-8548-8E22-53A41084118A}" type="presParOf" srcId="{FC364184-ADE8-6048-B5EB-4732C832BF13}" destId="{396A75F9-A0E8-974F-8AC7-2CFD9D5E40D7}" srcOrd="1" destOrd="0" presId="urn:microsoft.com/office/officeart/2005/8/layout/hierarchy3"/>
    <dgm:cxn modelId="{92F6793D-7EC5-CC43-B3B5-2B9CB667DB24}" type="presParOf" srcId="{2B9B411A-57C2-754A-B037-BD1940850EC7}" destId="{251D46BA-06DE-6D45-8140-361A737F930F}" srcOrd="1" destOrd="0" presId="urn:microsoft.com/office/officeart/2005/8/layout/hierarchy3"/>
    <dgm:cxn modelId="{72A82632-9B8B-BC40-9838-57A44D71AAE2}" type="presParOf" srcId="{165CFDF9-62A1-6D48-9747-1F805B91B41E}" destId="{0BAB43B0-5CF4-C74B-BB15-2A55C59BBB22}" srcOrd="1" destOrd="0" presId="urn:microsoft.com/office/officeart/2005/8/layout/hierarchy3"/>
    <dgm:cxn modelId="{E7D61436-622E-424B-A8B7-4CAED10717A2}" type="presParOf" srcId="{0BAB43B0-5CF4-C74B-BB15-2A55C59BBB22}" destId="{33D481CF-1944-1847-AA4B-1CA080478CEA}" srcOrd="0" destOrd="0" presId="urn:microsoft.com/office/officeart/2005/8/layout/hierarchy3"/>
    <dgm:cxn modelId="{EA49EC40-BE69-174F-AB07-D1EBEF7375A1}" type="presParOf" srcId="{33D481CF-1944-1847-AA4B-1CA080478CEA}" destId="{D1CA43C8-B1E2-C04B-8138-CCB39596B91C}" srcOrd="0" destOrd="0" presId="urn:microsoft.com/office/officeart/2005/8/layout/hierarchy3"/>
    <dgm:cxn modelId="{1345E7DD-7820-5043-8052-61C2584622FE}" type="presParOf" srcId="{33D481CF-1944-1847-AA4B-1CA080478CEA}" destId="{C04F7943-9297-C541-A000-C0E52A8C9597}" srcOrd="1" destOrd="0" presId="urn:microsoft.com/office/officeart/2005/8/layout/hierarchy3"/>
    <dgm:cxn modelId="{85F04EB5-6C4D-9E4B-AFBA-6D585AEAFF86}" type="presParOf" srcId="{0BAB43B0-5CF4-C74B-BB15-2A55C59BBB22}" destId="{DBAB0941-D067-2841-BD74-011A1993266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92DD33-955C-0C48-A454-D3E6856B80D5}" type="doc">
      <dgm:prSet loTypeId="urn:microsoft.com/office/officeart/2009/3/layout/SubStepProcess" loCatId="" qsTypeId="urn:microsoft.com/office/officeart/2005/8/quickstyle/simple1" qsCatId="simple" csTypeId="urn:microsoft.com/office/officeart/2005/8/colors/accent1_2" csCatId="accent1" phldr="1"/>
      <dgm:spPr/>
      <dgm:t>
        <a:bodyPr/>
        <a:lstStyle/>
        <a:p>
          <a:endParaRPr lang="tr-TR"/>
        </a:p>
      </dgm:t>
    </dgm:pt>
    <dgm:pt modelId="{16C3EABA-9051-C44C-9002-80AE1F818903}">
      <dgm:prSet phldrT="[Metin]"/>
      <dgm:spPr/>
      <dgm:t>
        <a:bodyPr/>
        <a:lstStyle/>
        <a:p>
          <a:r>
            <a:rPr lang="tr-TR" dirty="0"/>
            <a:t>Güvendeyim</a:t>
          </a:r>
        </a:p>
      </dgm:t>
    </dgm:pt>
    <dgm:pt modelId="{CED717AF-D9AE-4C46-A783-5DCE2957A5B8}" type="parTrans" cxnId="{AAEACED9-8483-CB42-8D46-43E1F80E6B35}">
      <dgm:prSet/>
      <dgm:spPr/>
      <dgm:t>
        <a:bodyPr/>
        <a:lstStyle/>
        <a:p>
          <a:endParaRPr lang="tr-TR"/>
        </a:p>
      </dgm:t>
    </dgm:pt>
    <dgm:pt modelId="{43B84304-0962-3549-8CF6-31BE16699421}" type="sibTrans" cxnId="{AAEACED9-8483-CB42-8D46-43E1F80E6B35}">
      <dgm:prSet/>
      <dgm:spPr/>
      <dgm:t>
        <a:bodyPr/>
        <a:lstStyle/>
        <a:p>
          <a:endParaRPr lang="tr-TR"/>
        </a:p>
      </dgm:t>
    </dgm:pt>
    <dgm:pt modelId="{D8BA6918-1DD3-C642-99BD-6177284A2C40}">
      <dgm:prSet phldrT="[Metin]"/>
      <dgm:spPr/>
      <dgm:t>
        <a:bodyPr/>
        <a:lstStyle/>
        <a:p>
          <a:r>
            <a:rPr lang="tr-TR" b="1" dirty="0">
              <a:solidFill>
                <a:schemeClr val="bg1"/>
              </a:solidFill>
            </a:rPr>
            <a:t>Güvenlik</a:t>
          </a:r>
        </a:p>
      </dgm:t>
    </dgm:pt>
    <dgm:pt modelId="{ECD7A655-6E82-B84A-9665-D36B58C53B80}" type="parTrans" cxnId="{3B758D3A-F322-7346-A07E-986412EBD2E7}">
      <dgm:prSet/>
      <dgm:spPr/>
      <dgm:t>
        <a:bodyPr/>
        <a:lstStyle/>
        <a:p>
          <a:endParaRPr lang="tr-TR"/>
        </a:p>
      </dgm:t>
    </dgm:pt>
    <dgm:pt modelId="{62D0CA37-B2F3-AC4D-B0B1-643C816AF264}" type="sibTrans" cxnId="{3B758D3A-F322-7346-A07E-986412EBD2E7}">
      <dgm:prSet/>
      <dgm:spPr/>
      <dgm:t>
        <a:bodyPr/>
        <a:lstStyle/>
        <a:p>
          <a:endParaRPr lang="tr-TR"/>
        </a:p>
      </dgm:t>
    </dgm:pt>
    <dgm:pt modelId="{EE158299-CA04-BD4E-9146-05119EE89093}">
      <dgm:prSet phldrT="[Metin]"/>
      <dgm:spPr/>
      <dgm:t>
        <a:bodyPr/>
        <a:lstStyle/>
        <a:p>
          <a:r>
            <a:rPr lang="tr-TR" b="1" dirty="0">
              <a:solidFill>
                <a:schemeClr val="bg1"/>
              </a:solidFill>
            </a:rPr>
            <a:t>İhtiyacı</a:t>
          </a:r>
        </a:p>
      </dgm:t>
    </dgm:pt>
    <dgm:pt modelId="{A245BD70-B2B3-5A45-967F-7B86CAB88DA3}" type="parTrans" cxnId="{AA0231CC-EAF0-9E49-82F9-2B9922B258D8}">
      <dgm:prSet/>
      <dgm:spPr/>
      <dgm:t>
        <a:bodyPr/>
        <a:lstStyle/>
        <a:p>
          <a:endParaRPr lang="tr-TR"/>
        </a:p>
      </dgm:t>
    </dgm:pt>
    <dgm:pt modelId="{80233B44-60D8-5D40-A286-C8BD951A8452}" type="sibTrans" cxnId="{AA0231CC-EAF0-9E49-82F9-2B9922B258D8}">
      <dgm:prSet/>
      <dgm:spPr/>
      <dgm:t>
        <a:bodyPr/>
        <a:lstStyle/>
        <a:p>
          <a:endParaRPr lang="tr-TR"/>
        </a:p>
      </dgm:t>
    </dgm:pt>
    <dgm:pt modelId="{569AB967-B438-4E46-AEDC-6E7C687E90D4}">
      <dgm:prSet phldrT="[Metin]"/>
      <dgm:spPr/>
      <dgm:t>
        <a:bodyPr/>
        <a:lstStyle/>
        <a:p>
          <a:r>
            <a:rPr lang="tr-TR" dirty="0"/>
            <a:t>Bu dünya güvenilir bir yer</a:t>
          </a:r>
        </a:p>
      </dgm:t>
    </dgm:pt>
    <dgm:pt modelId="{540A7DC2-F5FC-D148-972C-A018BB2FA41A}" type="parTrans" cxnId="{AACCEC76-B990-6F4A-8AF1-3F0830FD0013}">
      <dgm:prSet/>
      <dgm:spPr/>
      <dgm:t>
        <a:bodyPr/>
        <a:lstStyle/>
        <a:p>
          <a:endParaRPr lang="tr-TR"/>
        </a:p>
      </dgm:t>
    </dgm:pt>
    <dgm:pt modelId="{B9E51C65-635D-3F41-9D96-4B6135B5D47D}" type="sibTrans" cxnId="{AACCEC76-B990-6F4A-8AF1-3F0830FD0013}">
      <dgm:prSet/>
      <dgm:spPr/>
      <dgm:t>
        <a:bodyPr/>
        <a:lstStyle/>
        <a:p>
          <a:endParaRPr lang="tr-TR"/>
        </a:p>
      </dgm:t>
    </dgm:pt>
    <dgm:pt modelId="{5880DBFD-85A3-1F40-B870-55A3AC160B3B}">
      <dgm:prSet phldrT="[Metin]"/>
      <dgm:spPr/>
      <dgm:t>
        <a:bodyPr/>
        <a:lstStyle/>
        <a:p>
          <a:r>
            <a:rPr lang="tr-TR" dirty="0"/>
            <a:t>Annem Babam güvenilir insanlar</a:t>
          </a:r>
        </a:p>
      </dgm:t>
    </dgm:pt>
    <dgm:pt modelId="{7CB27CD1-8629-4A4F-93B8-6676308317FB}" type="parTrans" cxnId="{5C2773D5-4B1E-AF43-9042-68B2C21556C4}">
      <dgm:prSet/>
      <dgm:spPr/>
      <dgm:t>
        <a:bodyPr/>
        <a:lstStyle/>
        <a:p>
          <a:endParaRPr lang="tr-TR"/>
        </a:p>
      </dgm:t>
    </dgm:pt>
    <dgm:pt modelId="{28F45711-E7FB-C946-9B94-537BB56D0B28}" type="sibTrans" cxnId="{5C2773D5-4B1E-AF43-9042-68B2C21556C4}">
      <dgm:prSet/>
      <dgm:spPr/>
      <dgm:t>
        <a:bodyPr/>
        <a:lstStyle/>
        <a:p>
          <a:endParaRPr lang="tr-TR"/>
        </a:p>
      </dgm:t>
    </dgm:pt>
    <dgm:pt modelId="{2698AB61-5B68-5F4E-8B39-8C7C8FE545A0}" type="pres">
      <dgm:prSet presAssocID="{1192DD33-955C-0C48-A454-D3E6856B80D5}" presName="Name0" presStyleCnt="0">
        <dgm:presLayoutVars>
          <dgm:chMax val="7"/>
          <dgm:dir/>
          <dgm:animOne val="branch"/>
        </dgm:presLayoutVars>
      </dgm:prSet>
      <dgm:spPr/>
    </dgm:pt>
    <dgm:pt modelId="{F72E5602-BD41-A44C-9B72-DA449D3E0ABB}" type="pres">
      <dgm:prSet presAssocID="{16C3EABA-9051-C44C-9002-80AE1F818903}" presName="parTx1" presStyleLbl="node1" presStyleIdx="0" presStyleCnt="3"/>
      <dgm:spPr/>
    </dgm:pt>
    <dgm:pt modelId="{5B340330-16E6-2A40-8D2E-132E53660019}" type="pres">
      <dgm:prSet presAssocID="{16C3EABA-9051-C44C-9002-80AE1F818903}" presName="spPre1" presStyleCnt="0"/>
      <dgm:spPr/>
    </dgm:pt>
    <dgm:pt modelId="{A03D55FD-0E5A-BF4E-82F0-4460C6591DFF}" type="pres">
      <dgm:prSet presAssocID="{16C3EABA-9051-C44C-9002-80AE1F818903}" presName="chLin1" presStyleCnt="0"/>
      <dgm:spPr/>
    </dgm:pt>
    <dgm:pt modelId="{E8A745AA-9F59-7C4E-9946-138132043EA4}" type="pres">
      <dgm:prSet presAssocID="{ECD7A655-6E82-B84A-9665-D36B58C53B80}" presName="Name11" presStyleLbl="parChTrans1D1" presStyleIdx="0" presStyleCnt="8"/>
      <dgm:spPr/>
    </dgm:pt>
    <dgm:pt modelId="{0C94E19F-7A12-A24A-9912-5F675ECAF236}" type="pres">
      <dgm:prSet presAssocID="{ECD7A655-6E82-B84A-9665-D36B58C53B80}" presName="Name31" presStyleLbl="parChTrans1D1" presStyleIdx="1" presStyleCnt="8"/>
      <dgm:spPr/>
    </dgm:pt>
    <dgm:pt modelId="{99961A91-A3CC-BB45-8C42-B6201E5FA2B1}" type="pres">
      <dgm:prSet presAssocID="{D8BA6918-1DD3-C642-99BD-6177284A2C40}" presName="txAndLines1" presStyleCnt="0"/>
      <dgm:spPr/>
    </dgm:pt>
    <dgm:pt modelId="{3477225E-BB7A-1E40-B453-FD89096787A7}" type="pres">
      <dgm:prSet presAssocID="{D8BA6918-1DD3-C642-99BD-6177284A2C40}" presName="anchor1" presStyleCnt="0"/>
      <dgm:spPr/>
    </dgm:pt>
    <dgm:pt modelId="{11AB0E39-7E1A-8E4B-A480-94AF93F305AB}" type="pres">
      <dgm:prSet presAssocID="{D8BA6918-1DD3-C642-99BD-6177284A2C40}" presName="backup1" presStyleCnt="0"/>
      <dgm:spPr/>
    </dgm:pt>
    <dgm:pt modelId="{CC047CBE-6FB0-3740-91AF-726DBC5A46D0}" type="pres">
      <dgm:prSet presAssocID="{D8BA6918-1DD3-C642-99BD-6177284A2C40}" presName="preLine1" presStyleLbl="parChTrans1D1" presStyleIdx="2" presStyleCnt="8"/>
      <dgm:spPr/>
    </dgm:pt>
    <dgm:pt modelId="{C3D65E2A-F23B-C94B-9291-AE3DE4BCE4C0}" type="pres">
      <dgm:prSet presAssocID="{D8BA6918-1DD3-C642-99BD-6177284A2C40}" presName="desTx1" presStyleLbl="revTx" presStyleIdx="0" presStyleCnt="0">
        <dgm:presLayoutVars>
          <dgm:bulletEnabled val="1"/>
        </dgm:presLayoutVars>
      </dgm:prSet>
      <dgm:spPr/>
    </dgm:pt>
    <dgm:pt modelId="{D1F75877-AE9A-E542-9CAD-80600CED6960}" type="pres">
      <dgm:prSet presAssocID="{D8BA6918-1DD3-C642-99BD-6177284A2C40}" presName="postLine1" presStyleLbl="parChTrans1D1" presStyleIdx="3" presStyleCnt="8"/>
      <dgm:spPr/>
    </dgm:pt>
    <dgm:pt modelId="{5D102B8F-9D77-E74B-991A-F72A5623F1FE}" type="pres">
      <dgm:prSet presAssocID="{A245BD70-B2B3-5A45-967F-7B86CAB88DA3}" presName="Name11" presStyleLbl="parChTrans1D1" presStyleIdx="4" presStyleCnt="8"/>
      <dgm:spPr/>
    </dgm:pt>
    <dgm:pt modelId="{5B81F840-36AC-654E-B1CF-3026E0E44A9E}" type="pres">
      <dgm:prSet presAssocID="{A245BD70-B2B3-5A45-967F-7B86CAB88DA3}" presName="Name31" presStyleLbl="parChTrans1D1" presStyleIdx="5" presStyleCnt="8"/>
      <dgm:spPr/>
    </dgm:pt>
    <dgm:pt modelId="{488EC9EC-D5FB-364C-9040-D0708A99B308}" type="pres">
      <dgm:prSet presAssocID="{EE158299-CA04-BD4E-9146-05119EE89093}" presName="txAndLines1" presStyleCnt="0"/>
      <dgm:spPr/>
    </dgm:pt>
    <dgm:pt modelId="{DCD203B4-8028-994E-B049-AEDDF8DB0164}" type="pres">
      <dgm:prSet presAssocID="{EE158299-CA04-BD4E-9146-05119EE89093}" presName="anchor1" presStyleCnt="0"/>
      <dgm:spPr/>
    </dgm:pt>
    <dgm:pt modelId="{288D1E5D-788E-9D44-81C1-9B4E7891D778}" type="pres">
      <dgm:prSet presAssocID="{EE158299-CA04-BD4E-9146-05119EE89093}" presName="backup1" presStyleCnt="0"/>
      <dgm:spPr/>
    </dgm:pt>
    <dgm:pt modelId="{7FE1DB25-1670-4645-B034-390CA75CD7E9}" type="pres">
      <dgm:prSet presAssocID="{EE158299-CA04-BD4E-9146-05119EE89093}" presName="preLine1" presStyleLbl="parChTrans1D1" presStyleIdx="6" presStyleCnt="8"/>
      <dgm:spPr/>
    </dgm:pt>
    <dgm:pt modelId="{C0047548-8A09-BF44-839D-E6B2C5ACE55F}" type="pres">
      <dgm:prSet presAssocID="{EE158299-CA04-BD4E-9146-05119EE89093}" presName="desTx1" presStyleLbl="revTx" presStyleIdx="0" presStyleCnt="0">
        <dgm:presLayoutVars>
          <dgm:bulletEnabled val="1"/>
        </dgm:presLayoutVars>
      </dgm:prSet>
      <dgm:spPr/>
    </dgm:pt>
    <dgm:pt modelId="{DD12ED22-A530-8144-9A0B-ED3F334B7CD7}" type="pres">
      <dgm:prSet presAssocID="{EE158299-CA04-BD4E-9146-05119EE89093}" presName="postLine1" presStyleLbl="parChTrans1D1" presStyleIdx="7" presStyleCnt="8"/>
      <dgm:spPr/>
    </dgm:pt>
    <dgm:pt modelId="{853234E2-0C1F-CD4F-99A7-44C319DFD4DC}" type="pres">
      <dgm:prSet presAssocID="{16C3EABA-9051-C44C-9002-80AE1F818903}" presName="spPost1" presStyleCnt="0"/>
      <dgm:spPr/>
    </dgm:pt>
    <dgm:pt modelId="{14A20FE9-AAFE-2E4E-8819-BFD5F4395C1A}" type="pres">
      <dgm:prSet presAssocID="{569AB967-B438-4E46-AEDC-6E7C687E90D4}" presName="parTx2" presStyleLbl="node1" presStyleIdx="1" presStyleCnt="3"/>
      <dgm:spPr/>
    </dgm:pt>
    <dgm:pt modelId="{CFCE7850-0DA3-D54F-894D-4F573104C114}" type="pres">
      <dgm:prSet presAssocID="{5880DBFD-85A3-1F40-B870-55A3AC160B3B}" presName="parTx3" presStyleLbl="node1" presStyleIdx="2" presStyleCnt="3"/>
      <dgm:spPr/>
    </dgm:pt>
  </dgm:ptLst>
  <dgm:cxnLst>
    <dgm:cxn modelId="{FDAE4F21-B580-ED49-99EB-52EA46326EA9}" type="presOf" srcId="{569AB967-B438-4E46-AEDC-6E7C687E90D4}" destId="{14A20FE9-AAFE-2E4E-8819-BFD5F4395C1A}" srcOrd="0" destOrd="0" presId="urn:microsoft.com/office/officeart/2009/3/layout/SubStepProcess"/>
    <dgm:cxn modelId="{32EB2927-C487-484F-93D6-C1DAC7CE6B53}" type="presOf" srcId="{D8BA6918-1DD3-C642-99BD-6177284A2C40}" destId="{C3D65E2A-F23B-C94B-9291-AE3DE4BCE4C0}" srcOrd="0" destOrd="0" presId="urn:microsoft.com/office/officeart/2009/3/layout/SubStepProcess"/>
    <dgm:cxn modelId="{3B758D3A-F322-7346-A07E-986412EBD2E7}" srcId="{16C3EABA-9051-C44C-9002-80AE1F818903}" destId="{D8BA6918-1DD3-C642-99BD-6177284A2C40}" srcOrd="0" destOrd="0" parTransId="{ECD7A655-6E82-B84A-9665-D36B58C53B80}" sibTransId="{62D0CA37-B2F3-AC4D-B0B1-643C816AF264}"/>
    <dgm:cxn modelId="{50DC8D43-3369-1C48-A8B3-E32FE8E53D08}" type="presOf" srcId="{1192DD33-955C-0C48-A454-D3E6856B80D5}" destId="{2698AB61-5B68-5F4E-8B39-8C7C8FE545A0}" srcOrd="0" destOrd="0" presId="urn:microsoft.com/office/officeart/2009/3/layout/SubStepProcess"/>
    <dgm:cxn modelId="{4D55F255-3C95-014D-B619-999BD86C229C}" type="presOf" srcId="{5880DBFD-85A3-1F40-B870-55A3AC160B3B}" destId="{CFCE7850-0DA3-D54F-894D-4F573104C114}" srcOrd="0" destOrd="0" presId="urn:microsoft.com/office/officeart/2009/3/layout/SubStepProcess"/>
    <dgm:cxn modelId="{E42D256A-16A3-A04D-B831-26B76B6A40BE}" type="presOf" srcId="{16C3EABA-9051-C44C-9002-80AE1F818903}" destId="{F72E5602-BD41-A44C-9B72-DA449D3E0ABB}" srcOrd="0" destOrd="0" presId="urn:microsoft.com/office/officeart/2009/3/layout/SubStepProcess"/>
    <dgm:cxn modelId="{AACCEC76-B990-6F4A-8AF1-3F0830FD0013}" srcId="{1192DD33-955C-0C48-A454-D3E6856B80D5}" destId="{569AB967-B438-4E46-AEDC-6E7C687E90D4}" srcOrd="1" destOrd="0" parTransId="{540A7DC2-F5FC-D148-972C-A018BB2FA41A}" sibTransId="{B9E51C65-635D-3F41-9D96-4B6135B5D47D}"/>
    <dgm:cxn modelId="{AA0231CC-EAF0-9E49-82F9-2B9922B258D8}" srcId="{16C3EABA-9051-C44C-9002-80AE1F818903}" destId="{EE158299-CA04-BD4E-9146-05119EE89093}" srcOrd="1" destOrd="0" parTransId="{A245BD70-B2B3-5A45-967F-7B86CAB88DA3}" sibTransId="{80233B44-60D8-5D40-A286-C8BD951A8452}"/>
    <dgm:cxn modelId="{5C2773D5-4B1E-AF43-9042-68B2C21556C4}" srcId="{1192DD33-955C-0C48-A454-D3E6856B80D5}" destId="{5880DBFD-85A3-1F40-B870-55A3AC160B3B}" srcOrd="2" destOrd="0" parTransId="{7CB27CD1-8629-4A4F-93B8-6676308317FB}" sibTransId="{28F45711-E7FB-C946-9B94-537BB56D0B28}"/>
    <dgm:cxn modelId="{AAEACED9-8483-CB42-8D46-43E1F80E6B35}" srcId="{1192DD33-955C-0C48-A454-D3E6856B80D5}" destId="{16C3EABA-9051-C44C-9002-80AE1F818903}" srcOrd="0" destOrd="0" parTransId="{CED717AF-D9AE-4C46-A783-5DCE2957A5B8}" sibTransId="{43B84304-0962-3549-8CF6-31BE16699421}"/>
    <dgm:cxn modelId="{1CDF79E8-CE24-2C40-A678-05AFE0A03A67}" type="presOf" srcId="{EE158299-CA04-BD4E-9146-05119EE89093}" destId="{C0047548-8A09-BF44-839D-E6B2C5ACE55F}" srcOrd="0" destOrd="0" presId="urn:microsoft.com/office/officeart/2009/3/layout/SubStepProcess"/>
    <dgm:cxn modelId="{B36C9988-AB3F-6D47-ADA7-17F076C61CA1}" type="presParOf" srcId="{2698AB61-5B68-5F4E-8B39-8C7C8FE545A0}" destId="{F72E5602-BD41-A44C-9B72-DA449D3E0ABB}" srcOrd="0" destOrd="0" presId="urn:microsoft.com/office/officeart/2009/3/layout/SubStepProcess"/>
    <dgm:cxn modelId="{78EFD122-2F26-2F44-B803-5FCC58CEC3D9}" type="presParOf" srcId="{2698AB61-5B68-5F4E-8B39-8C7C8FE545A0}" destId="{5B340330-16E6-2A40-8D2E-132E53660019}" srcOrd="1" destOrd="0" presId="urn:microsoft.com/office/officeart/2009/3/layout/SubStepProcess"/>
    <dgm:cxn modelId="{E03F4550-417A-D347-9515-22F3543817D3}" type="presParOf" srcId="{2698AB61-5B68-5F4E-8B39-8C7C8FE545A0}" destId="{A03D55FD-0E5A-BF4E-82F0-4460C6591DFF}" srcOrd="2" destOrd="0" presId="urn:microsoft.com/office/officeart/2009/3/layout/SubStepProcess"/>
    <dgm:cxn modelId="{62DEBDBF-4505-264A-A82C-198C2139F86A}" type="presParOf" srcId="{A03D55FD-0E5A-BF4E-82F0-4460C6591DFF}" destId="{E8A745AA-9F59-7C4E-9946-138132043EA4}" srcOrd="0" destOrd="0" presId="urn:microsoft.com/office/officeart/2009/3/layout/SubStepProcess"/>
    <dgm:cxn modelId="{9C46F833-18BE-7248-8BF9-3EF733B2452B}" type="presParOf" srcId="{A03D55FD-0E5A-BF4E-82F0-4460C6591DFF}" destId="{0C94E19F-7A12-A24A-9912-5F675ECAF236}" srcOrd="1" destOrd="0" presId="urn:microsoft.com/office/officeart/2009/3/layout/SubStepProcess"/>
    <dgm:cxn modelId="{3594C2E4-6D13-B949-8683-0EBE54CB8861}" type="presParOf" srcId="{A03D55FD-0E5A-BF4E-82F0-4460C6591DFF}" destId="{99961A91-A3CC-BB45-8C42-B6201E5FA2B1}" srcOrd="2" destOrd="0" presId="urn:microsoft.com/office/officeart/2009/3/layout/SubStepProcess"/>
    <dgm:cxn modelId="{A1F5B3E4-D9D3-C044-BAB5-83D6C8DE08E7}" type="presParOf" srcId="{99961A91-A3CC-BB45-8C42-B6201E5FA2B1}" destId="{3477225E-BB7A-1E40-B453-FD89096787A7}" srcOrd="0" destOrd="0" presId="urn:microsoft.com/office/officeart/2009/3/layout/SubStepProcess"/>
    <dgm:cxn modelId="{53F82496-C2CC-EE44-BCE9-9F0301D7004E}" type="presParOf" srcId="{99961A91-A3CC-BB45-8C42-B6201E5FA2B1}" destId="{11AB0E39-7E1A-8E4B-A480-94AF93F305AB}" srcOrd="1" destOrd="0" presId="urn:microsoft.com/office/officeart/2009/3/layout/SubStepProcess"/>
    <dgm:cxn modelId="{DCE10A19-04D6-D146-BCCB-836B5AAAA3AA}" type="presParOf" srcId="{99961A91-A3CC-BB45-8C42-B6201E5FA2B1}" destId="{CC047CBE-6FB0-3740-91AF-726DBC5A46D0}" srcOrd="2" destOrd="0" presId="urn:microsoft.com/office/officeart/2009/3/layout/SubStepProcess"/>
    <dgm:cxn modelId="{E7D2844A-135D-C540-9E66-D4FF34C2BA4A}" type="presParOf" srcId="{99961A91-A3CC-BB45-8C42-B6201E5FA2B1}" destId="{C3D65E2A-F23B-C94B-9291-AE3DE4BCE4C0}" srcOrd="3" destOrd="0" presId="urn:microsoft.com/office/officeart/2009/3/layout/SubStepProcess"/>
    <dgm:cxn modelId="{127B0F13-0E84-3047-A1CF-447A2231B44E}" type="presParOf" srcId="{99961A91-A3CC-BB45-8C42-B6201E5FA2B1}" destId="{D1F75877-AE9A-E542-9CAD-80600CED6960}" srcOrd="4" destOrd="0" presId="urn:microsoft.com/office/officeart/2009/3/layout/SubStepProcess"/>
    <dgm:cxn modelId="{E6D4E364-685D-FF47-8B41-B5D8C3209213}" type="presParOf" srcId="{A03D55FD-0E5A-BF4E-82F0-4460C6591DFF}" destId="{5D102B8F-9D77-E74B-991A-F72A5623F1FE}" srcOrd="3" destOrd="0" presId="urn:microsoft.com/office/officeart/2009/3/layout/SubStepProcess"/>
    <dgm:cxn modelId="{51088290-06CA-D14C-86CD-1A69DCDA9F97}" type="presParOf" srcId="{A03D55FD-0E5A-BF4E-82F0-4460C6591DFF}" destId="{5B81F840-36AC-654E-B1CF-3026E0E44A9E}" srcOrd="4" destOrd="0" presId="urn:microsoft.com/office/officeart/2009/3/layout/SubStepProcess"/>
    <dgm:cxn modelId="{DF72F829-F5A5-3649-B66E-7CEAE860638C}" type="presParOf" srcId="{A03D55FD-0E5A-BF4E-82F0-4460C6591DFF}" destId="{488EC9EC-D5FB-364C-9040-D0708A99B308}" srcOrd="5" destOrd="0" presId="urn:microsoft.com/office/officeart/2009/3/layout/SubStepProcess"/>
    <dgm:cxn modelId="{CC11ED5C-C26C-D245-8F9C-E359E4F9A059}" type="presParOf" srcId="{488EC9EC-D5FB-364C-9040-D0708A99B308}" destId="{DCD203B4-8028-994E-B049-AEDDF8DB0164}" srcOrd="0" destOrd="0" presId="urn:microsoft.com/office/officeart/2009/3/layout/SubStepProcess"/>
    <dgm:cxn modelId="{19688C1E-BAC4-414C-811D-D1783EB4CD2B}" type="presParOf" srcId="{488EC9EC-D5FB-364C-9040-D0708A99B308}" destId="{288D1E5D-788E-9D44-81C1-9B4E7891D778}" srcOrd="1" destOrd="0" presId="urn:microsoft.com/office/officeart/2009/3/layout/SubStepProcess"/>
    <dgm:cxn modelId="{C4878136-B3AF-5245-A47D-F17265444893}" type="presParOf" srcId="{488EC9EC-D5FB-364C-9040-D0708A99B308}" destId="{7FE1DB25-1670-4645-B034-390CA75CD7E9}" srcOrd="2" destOrd="0" presId="urn:microsoft.com/office/officeart/2009/3/layout/SubStepProcess"/>
    <dgm:cxn modelId="{5521ADB8-39F9-DC41-80A3-0F76F5EEEAEB}" type="presParOf" srcId="{488EC9EC-D5FB-364C-9040-D0708A99B308}" destId="{C0047548-8A09-BF44-839D-E6B2C5ACE55F}" srcOrd="3" destOrd="0" presId="urn:microsoft.com/office/officeart/2009/3/layout/SubStepProcess"/>
    <dgm:cxn modelId="{7DFABAE8-B71F-5841-A23F-EE177186404E}" type="presParOf" srcId="{488EC9EC-D5FB-364C-9040-D0708A99B308}" destId="{DD12ED22-A530-8144-9A0B-ED3F334B7CD7}" srcOrd="4" destOrd="0" presId="urn:microsoft.com/office/officeart/2009/3/layout/SubStepProcess"/>
    <dgm:cxn modelId="{C95EB2DB-309D-8A4E-A642-28BD44CF849E}" type="presParOf" srcId="{2698AB61-5B68-5F4E-8B39-8C7C8FE545A0}" destId="{853234E2-0C1F-CD4F-99A7-44C319DFD4DC}" srcOrd="3" destOrd="0" presId="urn:microsoft.com/office/officeart/2009/3/layout/SubStepProcess"/>
    <dgm:cxn modelId="{46D2CDBC-38C1-174B-BDBA-E589B43CFB1F}" type="presParOf" srcId="{2698AB61-5B68-5F4E-8B39-8C7C8FE545A0}" destId="{14A20FE9-AAFE-2E4E-8819-BFD5F4395C1A}" srcOrd="4" destOrd="0" presId="urn:microsoft.com/office/officeart/2009/3/layout/SubStepProcess"/>
    <dgm:cxn modelId="{9D04864E-5371-BA46-8A57-19C3D43F5A85}" type="presParOf" srcId="{2698AB61-5B68-5F4E-8B39-8C7C8FE545A0}" destId="{CFCE7850-0DA3-D54F-894D-4F573104C114}"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0402B9-B7C3-4396-B08A-7BD273E8C77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C7EE98C-C1EF-45F2-976F-29719270FFBF}">
      <dgm:prSet/>
      <dgm:spPr/>
      <dgm:t>
        <a:bodyPr/>
        <a:lstStyle/>
        <a:p>
          <a:r>
            <a:rPr lang="tr-TR"/>
            <a:t>Güvenli Bağlanma</a:t>
          </a:r>
          <a:endParaRPr lang="en-US"/>
        </a:p>
      </dgm:t>
    </dgm:pt>
    <dgm:pt modelId="{9E684EEB-4913-4765-9344-9569696B051B}" type="parTrans" cxnId="{DAA5EB54-6271-45EB-B0EE-0499A0214E26}">
      <dgm:prSet/>
      <dgm:spPr/>
      <dgm:t>
        <a:bodyPr/>
        <a:lstStyle/>
        <a:p>
          <a:endParaRPr lang="en-US"/>
        </a:p>
      </dgm:t>
    </dgm:pt>
    <dgm:pt modelId="{17388740-70E1-4E20-B436-E2C938D29D63}" type="sibTrans" cxnId="{DAA5EB54-6271-45EB-B0EE-0499A0214E26}">
      <dgm:prSet/>
      <dgm:spPr/>
      <dgm:t>
        <a:bodyPr/>
        <a:lstStyle/>
        <a:p>
          <a:endParaRPr lang="en-US"/>
        </a:p>
      </dgm:t>
    </dgm:pt>
    <dgm:pt modelId="{C83718C8-82B6-4707-9647-02802BECA55F}">
      <dgm:prSet/>
      <dgm:spPr/>
      <dgm:t>
        <a:bodyPr/>
        <a:lstStyle/>
        <a:p>
          <a:r>
            <a:rPr lang="tr-TR"/>
            <a:t>Kaygılı Bağlanma</a:t>
          </a:r>
          <a:endParaRPr lang="en-US"/>
        </a:p>
      </dgm:t>
    </dgm:pt>
    <dgm:pt modelId="{1DBD2CA2-1E4D-4421-B5E7-F90F02D2A46D}" type="parTrans" cxnId="{6D859352-28AB-4480-A4E8-316F99FEA900}">
      <dgm:prSet/>
      <dgm:spPr/>
      <dgm:t>
        <a:bodyPr/>
        <a:lstStyle/>
        <a:p>
          <a:endParaRPr lang="en-US"/>
        </a:p>
      </dgm:t>
    </dgm:pt>
    <dgm:pt modelId="{8EFB2D9B-E057-4CCF-BE75-820C9D4488E1}" type="sibTrans" cxnId="{6D859352-28AB-4480-A4E8-316F99FEA900}">
      <dgm:prSet/>
      <dgm:spPr/>
      <dgm:t>
        <a:bodyPr/>
        <a:lstStyle/>
        <a:p>
          <a:endParaRPr lang="en-US"/>
        </a:p>
      </dgm:t>
    </dgm:pt>
    <dgm:pt modelId="{A9D4CE8B-888D-4505-890F-BFACB6A12A49}">
      <dgm:prSet/>
      <dgm:spPr/>
      <dgm:t>
        <a:bodyPr/>
        <a:lstStyle/>
        <a:p>
          <a:r>
            <a:rPr lang="tr-TR"/>
            <a:t>Kaçınmalı Bağlanma</a:t>
          </a:r>
          <a:endParaRPr lang="en-US"/>
        </a:p>
      </dgm:t>
    </dgm:pt>
    <dgm:pt modelId="{62C5ACD8-BB67-4D81-90FC-FA868AA6143C}" type="parTrans" cxnId="{5920DAC9-221B-451D-8727-6D15D51AD991}">
      <dgm:prSet/>
      <dgm:spPr/>
      <dgm:t>
        <a:bodyPr/>
        <a:lstStyle/>
        <a:p>
          <a:endParaRPr lang="en-US"/>
        </a:p>
      </dgm:t>
    </dgm:pt>
    <dgm:pt modelId="{86CC7838-5BEC-44F5-A60E-C60CE2BB8C92}" type="sibTrans" cxnId="{5920DAC9-221B-451D-8727-6D15D51AD991}">
      <dgm:prSet/>
      <dgm:spPr/>
      <dgm:t>
        <a:bodyPr/>
        <a:lstStyle/>
        <a:p>
          <a:endParaRPr lang="en-US"/>
        </a:p>
      </dgm:t>
    </dgm:pt>
    <dgm:pt modelId="{80F8A808-715A-4E00-8FD6-A2D655D32DB3}">
      <dgm:prSet/>
      <dgm:spPr/>
      <dgm:t>
        <a:bodyPr/>
        <a:lstStyle/>
        <a:p>
          <a:r>
            <a:rPr lang="tr-TR"/>
            <a:t>Düzensiz Bağlanma</a:t>
          </a:r>
          <a:endParaRPr lang="en-US"/>
        </a:p>
      </dgm:t>
    </dgm:pt>
    <dgm:pt modelId="{17E240FF-517F-4368-95F0-14BDA8D97707}" type="parTrans" cxnId="{B5758073-3C18-41CD-AB63-046AEA5D18AD}">
      <dgm:prSet/>
      <dgm:spPr/>
      <dgm:t>
        <a:bodyPr/>
        <a:lstStyle/>
        <a:p>
          <a:endParaRPr lang="en-US"/>
        </a:p>
      </dgm:t>
    </dgm:pt>
    <dgm:pt modelId="{AC4B7176-5ABF-497D-90BD-3E80FA17D93D}" type="sibTrans" cxnId="{B5758073-3C18-41CD-AB63-046AEA5D18AD}">
      <dgm:prSet/>
      <dgm:spPr/>
      <dgm:t>
        <a:bodyPr/>
        <a:lstStyle/>
        <a:p>
          <a:endParaRPr lang="en-US"/>
        </a:p>
      </dgm:t>
    </dgm:pt>
    <dgm:pt modelId="{999F7D31-0536-4A15-8666-680E15E6EDE9}">
      <dgm:prSet/>
      <dgm:spPr/>
      <dgm:t>
        <a:bodyPr/>
        <a:lstStyle/>
        <a:p>
          <a:r>
            <a:rPr lang="tr-TR"/>
            <a:t>Kazanılmış Güvenli Bağlanma</a:t>
          </a:r>
          <a:endParaRPr lang="en-US"/>
        </a:p>
      </dgm:t>
    </dgm:pt>
    <dgm:pt modelId="{45B3A443-6E9D-458B-B140-513FD04BA767}" type="parTrans" cxnId="{04BF3F29-D8AB-4A5B-A932-245C186992C5}">
      <dgm:prSet/>
      <dgm:spPr/>
      <dgm:t>
        <a:bodyPr/>
        <a:lstStyle/>
        <a:p>
          <a:endParaRPr lang="en-US"/>
        </a:p>
      </dgm:t>
    </dgm:pt>
    <dgm:pt modelId="{4AEBA403-305B-4146-8B25-F1DED144637C}" type="sibTrans" cxnId="{04BF3F29-D8AB-4A5B-A932-245C186992C5}">
      <dgm:prSet/>
      <dgm:spPr/>
      <dgm:t>
        <a:bodyPr/>
        <a:lstStyle/>
        <a:p>
          <a:endParaRPr lang="en-US"/>
        </a:p>
      </dgm:t>
    </dgm:pt>
    <dgm:pt modelId="{D4A6B6F6-54B0-E748-A72F-ADCCE6C73B3E}" type="pres">
      <dgm:prSet presAssocID="{210402B9-B7C3-4396-B08A-7BD273E8C773}" presName="diagram" presStyleCnt="0">
        <dgm:presLayoutVars>
          <dgm:dir/>
          <dgm:resizeHandles val="exact"/>
        </dgm:presLayoutVars>
      </dgm:prSet>
      <dgm:spPr/>
    </dgm:pt>
    <dgm:pt modelId="{C1852C11-CCF0-8346-9E82-2A0731B1A13F}" type="pres">
      <dgm:prSet presAssocID="{DC7EE98C-C1EF-45F2-976F-29719270FFBF}" presName="node" presStyleLbl="node1" presStyleIdx="0" presStyleCnt="5">
        <dgm:presLayoutVars>
          <dgm:bulletEnabled val="1"/>
        </dgm:presLayoutVars>
      </dgm:prSet>
      <dgm:spPr/>
    </dgm:pt>
    <dgm:pt modelId="{6126C024-62E0-9544-A691-23CCEE427795}" type="pres">
      <dgm:prSet presAssocID="{17388740-70E1-4E20-B436-E2C938D29D63}" presName="sibTrans" presStyleCnt="0"/>
      <dgm:spPr/>
    </dgm:pt>
    <dgm:pt modelId="{74B20F8B-773E-A746-9760-47E5BA68D5B4}" type="pres">
      <dgm:prSet presAssocID="{C83718C8-82B6-4707-9647-02802BECA55F}" presName="node" presStyleLbl="node1" presStyleIdx="1" presStyleCnt="5">
        <dgm:presLayoutVars>
          <dgm:bulletEnabled val="1"/>
        </dgm:presLayoutVars>
      </dgm:prSet>
      <dgm:spPr/>
    </dgm:pt>
    <dgm:pt modelId="{1DEF99D9-7E07-C844-AB8C-4BBC27C19325}" type="pres">
      <dgm:prSet presAssocID="{8EFB2D9B-E057-4CCF-BE75-820C9D4488E1}" presName="sibTrans" presStyleCnt="0"/>
      <dgm:spPr/>
    </dgm:pt>
    <dgm:pt modelId="{690106DE-11C7-C14C-AE00-EEB18D27FBAD}" type="pres">
      <dgm:prSet presAssocID="{A9D4CE8B-888D-4505-890F-BFACB6A12A49}" presName="node" presStyleLbl="node1" presStyleIdx="2" presStyleCnt="5">
        <dgm:presLayoutVars>
          <dgm:bulletEnabled val="1"/>
        </dgm:presLayoutVars>
      </dgm:prSet>
      <dgm:spPr/>
    </dgm:pt>
    <dgm:pt modelId="{DEB0A108-44B4-3140-9895-9A36CA810CD0}" type="pres">
      <dgm:prSet presAssocID="{86CC7838-5BEC-44F5-A60E-C60CE2BB8C92}" presName="sibTrans" presStyleCnt="0"/>
      <dgm:spPr/>
    </dgm:pt>
    <dgm:pt modelId="{57497B63-0B6E-9148-80D2-C99C6C230DA5}" type="pres">
      <dgm:prSet presAssocID="{80F8A808-715A-4E00-8FD6-A2D655D32DB3}" presName="node" presStyleLbl="node1" presStyleIdx="3" presStyleCnt="5">
        <dgm:presLayoutVars>
          <dgm:bulletEnabled val="1"/>
        </dgm:presLayoutVars>
      </dgm:prSet>
      <dgm:spPr/>
    </dgm:pt>
    <dgm:pt modelId="{875D1857-7DAE-2546-B244-6205AE6A09B9}" type="pres">
      <dgm:prSet presAssocID="{AC4B7176-5ABF-497D-90BD-3E80FA17D93D}" presName="sibTrans" presStyleCnt="0"/>
      <dgm:spPr/>
    </dgm:pt>
    <dgm:pt modelId="{B23D81DA-6E6A-7C4B-A027-13B068228883}" type="pres">
      <dgm:prSet presAssocID="{999F7D31-0536-4A15-8666-680E15E6EDE9}" presName="node" presStyleLbl="node1" presStyleIdx="4" presStyleCnt="5">
        <dgm:presLayoutVars>
          <dgm:bulletEnabled val="1"/>
        </dgm:presLayoutVars>
      </dgm:prSet>
      <dgm:spPr/>
    </dgm:pt>
  </dgm:ptLst>
  <dgm:cxnLst>
    <dgm:cxn modelId="{B375F313-0C75-6A4D-9C49-6CD2979BA031}" type="presOf" srcId="{A9D4CE8B-888D-4505-890F-BFACB6A12A49}" destId="{690106DE-11C7-C14C-AE00-EEB18D27FBAD}" srcOrd="0" destOrd="0" presId="urn:microsoft.com/office/officeart/2005/8/layout/default"/>
    <dgm:cxn modelId="{7FD1BF24-1D39-CC44-BE33-C77CA5820870}" type="presOf" srcId="{80F8A808-715A-4E00-8FD6-A2D655D32DB3}" destId="{57497B63-0B6E-9148-80D2-C99C6C230DA5}" srcOrd="0" destOrd="0" presId="urn:microsoft.com/office/officeart/2005/8/layout/default"/>
    <dgm:cxn modelId="{04BF3F29-D8AB-4A5B-A932-245C186992C5}" srcId="{210402B9-B7C3-4396-B08A-7BD273E8C773}" destId="{999F7D31-0536-4A15-8666-680E15E6EDE9}" srcOrd="4" destOrd="0" parTransId="{45B3A443-6E9D-458B-B140-513FD04BA767}" sibTransId="{4AEBA403-305B-4146-8B25-F1DED144637C}"/>
    <dgm:cxn modelId="{D200514B-BC7E-B44C-B995-FD806F9004E2}" type="presOf" srcId="{C83718C8-82B6-4707-9647-02802BECA55F}" destId="{74B20F8B-773E-A746-9760-47E5BA68D5B4}" srcOrd="0" destOrd="0" presId="urn:microsoft.com/office/officeart/2005/8/layout/default"/>
    <dgm:cxn modelId="{39798C4F-10FB-A241-9B10-BDE25D128375}" type="presOf" srcId="{DC7EE98C-C1EF-45F2-976F-29719270FFBF}" destId="{C1852C11-CCF0-8346-9E82-2A0731B1A13F}" srcOrd="0" destOrd="0" presId="urn:microsoft.com/office/officeart/2005/8/layout/default"/>
    <dgm:cxn modelId="{6D859352-28AB-4480-A4E8-316F99FEA900}" srcId="{210402B9-B7C3-4396-B08A-7BD273E8C773}" destId="{C83718C8-82B6-4707-9647-02802BECA55F}" srcOrd="1" destOrd="0" parTransId="{1DBD2CA2-1E4D-4421-B5E7-F90F02D2A46D}" sibTransId="{8EFB2D9B-E057-4CCF-BE75-820C9D4488E1}"/>
    <dgm:cxn modelId="{DAA5EB54-6271-45EB-B0EE-0499A0214E26}" srcId="{210402B9-B7C3-4396-B08A-7BD273E8C773}" destId="{DC7EE98C-C1EF-45F2-976F-29719270FFBF}" srcOrd="0" destOrd="0" parTransId="{9E684EEB-4913-4765-9344-9569696B051B}" sibTransId="{17388740-70E1-4E20-B436-E2C938D29D63}"/>
    <dgm:cxn modelId="{B5758073-3C18-41CD-AB63-046AEA5D18AD}" srcId="{210402B9-B7C3-4396-B08A-7BD273E8C773}" destId="{80F8A808-715A-4E00-8FD6-A2D655D32DB3}" srcOrd="3" destOrd="0" parTransId="{17E240FF-517F-4368-95F0-14BDA8D97707}" sibTransId="{AC4B7176-5ABF-497D-90BD-3E80FA17D93D}"/>
    <dgm:cxn modelId="{6B275477-21A1-2841-A8D4-72AD200BBAE9}" type="presOf" srcId="{210402B9-B7C3-4396-B08A-7BD273E8C773}" destId="{D4A6B6F6-54B0-E748-A72F-ADCCE6C73B3E}" srcOrd="0" destOrd="0" presId="urn:microsoft.com/office/officeart/2005/8/layout/default"/>
    <dgm:cxn modelId="{5920DAC9-221B-451D-8727-6D15D51AD991}" srcId="{210402B9-B7C3-4396-B08A-7BD273E8C773}" destId="{A9D4CE8B-888D-4505-890F-BFACB6A12A49}" srcOrd="2" destOrd="0" parTransId="{62C5ACD8-BB67-4D81-90FC-FA868AA6143C}" sibTransId="{86CC7838-5BEC-44F5-A60E-C60CE2BB8C92}"/>
    <dgm:cxn modelId="{D871E0CC-61D7-5944-A796-E4269E5695DE}" type="presOf" srcId="{999F7D31-0536-4A15-8666-680E15E6EDE9}" destId="{B23D81DA-6E6A-7C4B-A027-13B068228883}" srcOrd="0" destOrd="0" presId="urn:microsoft.com/office/officeart/2005/8/layout/default"/>
    <dgm:cxn modelId="{35A4BC54-C1F7-B049-BC18-D578F4C939BF}" type="presParOf" srcId="{D4A6B6F6-54B0-E748-A72F-ADCCE6C73B3E}" destId="{C1852C11-CCF0-8346-9E82-2A0731B1A13F}" srcOrd="0" destOrd="0" presId="urn:microsoft.com/office/officeart/2005/8/layout/default"/>
    <dgm:cxn modelId="{B21D06CC-2B87-804D-8D0E-B580FAA272B8}" type="presParOf" srcId="{D4A6B6F6-54B0-E748-A72F-ADCCE6C73B3E}" destId="{6126C024-62E0-9544-A691-23CCEE427795}" srcOrd="1" destOrd="0" presId="urn:microsoft.com/office/officeart/2005/8/layout/default"/>
    <dgm:cxn modelId="{62C2D5BF-A332-1B48-B3F5-43439336EE4D}" type="presParOf" srcId="{D4A6B6F6-54B0-E748-A72F-ADCCE6C73B3E}" destId="{74B20F8B-773E-A746-9760-47E5BA68D5B4}" srcOrd="2" destOrd="0" presId="urn:microsoft.com/office/officeart/2005/8/layout/default"/>
    <dgm:cxn modelId="{F41ABABD-1238-4D4C-AEBE-6D74AC458E2E}" type="presParOf" srcId="{D4A6B6F6-54B0-E748-A72F-ADCCE6C73B3E}" destId="{1DEF99D9-7E07-C844-AB8C-4BBC27C19325}" srcOrd="3" destOrd="0" presId="urn:microsoft.com/office/officeart/2005/8/layout/default"/>
    <dgm:cxn modelId="{08A28BE4-F2A9-6F40-9443-41DD5EE135F5}" type="presParOf" srcId="{D4A6B6F6-54B0-E748-A72F-ADCCE6C73B3E}" destId="{690106DE-11C7-C14C-AE00-EEB18D27FBAD}" srcOrd="4" destOrd="0" presId="urn:microsoft.com/office/officeart/2005/8/layout/default"/>
    <dgm:cxn modelId="{5D384A3D-E91D-0247-8C65-5E1DA4A38DC5}" type="presParOf" srcId="{D4A6B6F6-54B0-E748-A72F-ADCCE6C73B3E}" destId="{DEB0A108-44B4-3140-9895-9A36CA810CD0}" srcOrd="5" destOrd="0" presId="urn:microsoft.com/office/officeart/2005/8/layout/default"/>
    <dgm:cxn modelId="{7E5C5998-3381-624B-AE73-03BCC8D4E076}" type="presParOf" srcId="{D4A6B6F6-54B0-E748-A72F-ADCCE6C73B3E}" destId="{57497B63-0B6E-9148-80D2-C99C6C230DA5}" srcOrd="6" destOrd="0" presId="urn:microsoft.com/office/officeart/2005/8/layout/default"/>
    <dgm:cxn modelId="{944FD698-513A-2E4B-A528-ABF1FF1A03F3}" type="presParOf" srcId="{D4A6B6F6-54B0-E748-A72F-ADCCE6C73B3E}" destId="{875D1857-7DAE-2546-B244-6205AE6A09B9}" srcOrd="7" destOrd="0" presId="urn:microsoft.com/office/officeart/2005/8/layout/default"/>
    <dgm:cxn modelId="{9071B5B1-AAAA-564C-A8BE-4AAF1EE579E0}" type="presParOf" srcId="{D4A6B6F6-54B0-E748-A72F-ADCCE6C73B3E}" destId="{B23D81DA-6E6A-7C4B-A027-13B06822888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14541B-245D-0C4D-B93D-33DACF9BC9E1}" type="doc">
      <dgm:prSet loTypeId="urn:microsoft.com/office/officeart/2005/8/layout/orgChart1" loCatId="" qsTypeId="urn:microsoft.com/office/officeart/2005/8/quickstyle/simple4" qsCatId="simple" csTypeId="urn:microsoft.com/office/officeart/2005/8/colors/accent3_2" csCatId="accent3" phldr="1"/>
      <dgm:spPr/>
      <dgm:t>
        <a:bodyPr/>
        <a:lstStyle/>
        <a:p>
          <a:endParaRPr lang="tr-TR"/>
        </a:p>
      </dgm:t>
    </dgm:pt>
    <dgm:pt modelId="{6EC02326-F3AF-DE47-9640-B52DD5EE68C2}">
      <dgm:prSet phldrT="[Metin]" custT="1"/>
      <dgm:spPr>
        <a:solidFill>
          <a:schemeClr val="accent2"/>
        </a:solidFill>
      </dgm:spPr>
      <dgm:t>
        <a:bodyPr/>
        <a:lstStyle/>
        <a:p>
          <a:r>
            <a:rPr lang="tr-TR" sz="2000" dirty="0" err="1"/>
            <a:t>Hazıroluş</a:t>
          </a:r>
          <a:endParaRPr lang="tr-TR" sz="2000" dirty="0"/>
        </a:p>
      </dgm:t>
    </dgm:pt>
    <dgm:pt modelId="{F3EB4F6F-B46A-704E-989E-1D672A6A0C30}" type="parTrans" cxnId="{875135D5-713F-0C4E-AB59-42EC1354AEE4}">
      <dgm:prSet/>
      <dgm:spPr/>
      <dgm:t>
        <a:bodyPr/>
        <a:lstStyle/>
        <a:p>
          <a:endParaRPr lang="tr-TR"/>
        </a:p>
      </dgm:t>
    </dgm:pt>
    <dgm:pt modelId="{B6E8AF40-EE3A-A24F-B16C-DB92E5A080AC}" type="sibTrans" cxnId="{875135D5-713F-0C4E-AB59-42EC1354AEE4}">
      <dgm:prSet/>
      <dgm:spPr/>
      <dgm:t>
        <a:bodyPr/>
        <a:lstStyle/>
        <a:p>
          <a:endParaRPr lang="tr-TR"/>
        </a:p>
      </dgm:t>
    </dgm:pt>
    <dgm:pt modelId="{4B50CF9F-DB1D-894B-B7BB-C17DC752A5A0}">
      <dgm:prSet phldrT="[Metin]" custT="1"/>
      <dgm:spPr>
        <a:solidFill>
          <a:schemeClr val="accent1">
            <a:lumMod val="60000"/>
            <a:lumOff val="40000"/>
          </a:schemeClr>
        </a:solidFill>
      </dgm:spPr>
      <dgm:t>
        <a:bodyPr/>
        <a:lstStyle/>
        <a:p>
          <a:r>
            <a:rPr lang="tr-TR" sz="2000" dirty="0"/>
            <a:t>Motor Beceriler</a:t>
          </a:r>
        </a:p>
      </dgm:t>
    </dgm:pt>
    <dgm:pt modelId="{BA022FC0-75D5-1545-AB03-E451B9FA04FF}" type="parTrans" cxnId="{368C5D0B-2F50-8647-B83E-B8AC1EACF45F}">
      <dgm:prSet/>
      <dgm:spPr/>
      <dgm:t>
        <a:bodyPr/>
        <a:lstStyle/>
        <a:p>
          <a:endParaRPr lang="tr-TR" sz="2000"/>
        </a:p>
      </dgm:t>
    </dgm:pt>
    <dgm:pt modelId="{4487D6D4-6A0D-E146-9667-E5385BA7994F}" type="sibTrans" cxnId="{368C5D0B-2F50-8647-B83E-B8AC1EACF45F}">
      <dgm:prSet/>
      <dgm:spPr/>
      <dgm:t>
        <a:bodyPr/>
        <a:lstStyle/>
        <a:p>
          <a:endParaRPr lang="tr-TR"/>
        </a:p>
      </dgm:t>
    </dgm:pt>
    <dgm:pt modelId="{B6FCCAA9-4F90-8649-BB76-4176CF1D7709}">
      <dgm:prSet phldrT="[Metin]" custT="1"/>
      <dgm:spPr>
        <a:solidFill>
          <a:schemeClr val="accent1">
            <a:lumMod val="60000"/>
            <a:lumOff val="40000"/>
          </a:schemeClr>
        </a:solidFill>
      </dgm:spPr>
      <dgm:t>
        <a:bodyPr/>
        <a:lstStyle/>
        <a:p>
          <a:r>
            <a:rPr lang="tr-TR" sz="2000" dirty="0"/>
            <a:t>Dil Gelişimi</a:t>
          </a:r>
        </a:p>
      </dgm:t>
    </dgm:pt>
    <dgm:pt modelId="{B4A43563-43B2-9E46-8935-2351ABDDBD56}" type="parTrans" cxnId="{1635960D-851D-E446-A1EA-7CF1C30EB47D}">
      <dgm:prSet/>
      <dgm:spPr/>
      <dgm:t>
        <a:bodyPr/>
        <a:lstStyle/>
        <a:p>
          <a:endParaRPr lang="tr-TR" sz="2000"/>
        </a:p>
      </dgm:t>
    </dgm:pt>
    <dgm:pt modelId="{B34E3B04-19D9-564E-8DDD-669B39F4D292}" type="sibTrans" cxnId="{1635960D-851D-E446-A1EA-7CF1C30EB47D}">
      <dgm:prSet/>
      <dgm:spPr/>
      <dgm:t>
        <a:bodyPr/>
        <a:lstStyle/>
        <a:p>
          <a:endParaRPr lang="tr-TR"/>
        </a:p>
      </dgm:t>
    </dgm:pt>
    <dgm:pt modelId="{5FCE9043-1FD1-2543-829C-43AA800EEE9F}">
      <dgm:prSet phldrT="[Metin]" custT="1"/>
      <dgm:spPr>
        <a:solidFill>
          <a:schemeClr val="accent1">
            <a:lumMod val="60000"/>
            <a:lumOff val="40000"/>
          </a:schemeClr>
        </a:solidFill>
      </dgm:spPr>
      <dgm:t>
        <a:bodyPr/>
        <a:lstStyle/>
        <a:p>
          <a:r>
            <a:rPr lang="tr-TR" sz="2000" dirty="0"/>
            <a:t>Bilişsel Gelişim</a:t>
          </a:r>
        </a:p>
      </dgm:t>
    </dgm:pt>
    <dgm:pt modelId="{3157D8A3-9B29-774A-AA99-789C6D3EA0B7}" type="parTrans" cxnId="{6E7FD0EC-2984-A144-A483-F97499157093}">
      <dgm:prSet/>
      <dgm:spPr/>
      <dgm:t>
        <a:bodyPr/>
        <a:lstStyle/>
        <a:p>
          <a:endParaRPr lang="tr-TR" sz="2000"/>
        </a:p>
      </dgm:t>
    </dgm:pt>
    <dgm:pt modelId="{69479877-DD94-1D42-A88D-EA1509226EFF}" type="sibTrans" cxnId="{6E7FD0EC-2984-A144-A483-F97499157093}">
      <dgm:prSet/>
      <dgm:spPr/>
      <dgm:t>
        <a:bodyPr/>
        <a:lstStyle/>
        <a:p>
          <a:endParaRPr lang="tr-TR"/>
        </a:p>
      </dgm:t>
    </dgm:pt>
    <dgm:pt modelId="{66A9F9CD-A84F-9246-8EB3-8FDF18A7A1FD}" type="pres">
      <dgm:prSet presAssocID="{DF14541B-245D-0C4D-B93D-33DACF9BC9E1}" presName="hierChild1" presStyleCnt="0">
        <dgm:presLayoutVars>
          <dgm:orgChart val="1"/>
          <dgm:chPref val="1"/>
          <dgm:dir/>
          <dgm:animOne val="branch"/>
          <dgm:animLvl val="lvl"/>
          <dgm:resizeHandles/>
        </dgm:presLayoutVars>
      </dgm:prSet>
      <dgm:spPr/>
    </dgm:pt>
    <dgm:pt modelId="{79C0AB39-A49A-3B4A-9ADC-004C062CEE7E}" type="pres">
      <dgm:prSet presAssocID="{6EC02326-F3AF-DE47-9640-B52DD5EE68C2}" presName="hierRoot1" presStyleCnt="0">
        <dgm:presLayoutVars>
          <dgm:hierBranch val="init"/>
        </dgm:presLayoutVars>
      </dgm:prSet>
      <dgm:spPr/>
    </dgm:pt>
    <dgm:pt modelId="{6DB80036-9714-0944-B363-51E06449E564}" type="pres">
      <dgm:prSet presAssocID="{6EC02326-F3AF-DE47-9640-B52DD5EE68C2}" presName="rootComposite1" presStyleCnt="0"/>
      <dgm:spPr/>
    </dgm:pt>
    <dgm:pt modelId="{3019F534-713D-E34C-8673-BD1BCD0C7D27}" type="pres">
      <dgm:prSet presAssocID="{6EC02326-F3AF-DE47-9640-B52DD5EE68C2}" presName="rootText1" presStyleLbl="node0" presStyleIdx="0" presStyleCnt="1">
        <dgm:presLayoutVars>
          <dgm:chPref val="3"/>
        </dgm:presLayoutVars>
      </dgm:prSet>
      <dgm:spPr/>
    </dgm:pt>
    <dgm:pt modelId="{E86A2EA9-718E-7B44-8EEC-03E47BE4B756}" type="pres">
      <dgm:prSet presAssocID="{6EC02326-F3AF-DE47-9640-B52DD5EE68C2}" presName="rootConnector1" presStyleLbl="node1" presStyleIdx="0" presStyleCnt="0"/>
      <dgm:spPr/>
    </dgm:pt>
    <dgm:pt modelId="{4EA3DF9B-4298-3640-94A6-C17E4607A730}" type="pres">
      <dgm:prSet presAssocID="{6EC02326-F3AF-DE47-9640-B52DD5EE68C2}" presName="hierChild2" presStyleCnt="0"/>
      <dgm:spPr/>
    </dgm:pt>
    <dgm:pt modelId="{45C458A6-6A27-DD4E-823A-5B708040CFE2}" type="pres">
      <dgm:prSet presAssocID="{BA022FC0-75D5-1545-AB03-E451B9FA04FF}" presName="Name37" presStyleLbl="parChTrans1D2" presStyleIdx="0" presStyleCnt="3"/>
      <dgm:spPr/>
    </dgm:pt>
    <dgm:pt modelId="{B2054D4A-24E6-2947-A131-5F4D500E001E}" type="pres">
      <dgm:prSet presAssocID="{4B50CF9F-DB1D-894B-B7BB-C17DC752A5A0}" presName="hierRoot2" presStyleCnt="0">
        <dgm:presLayoutVars>
          <dgm:hierBranch val="init"/>
        </dgm:presLayoutVars>
      </dgm:prSet>
      <dgm:spPr/>
    </dgm:pt>
    <dgm:pt modelId="{C092825A-B8F3-4D47-858E-B9BC0739ACD2}" type="pres">
      <dgm:prSet presAssocID="{4B50CF9F-DB1D-894B-B7BB-C17DC752A5A0}" presName="rootComposite" presStyleCnt="0"/>
      <dgm:spPr/>
    </dgm:pt>
    <dgm:pt modelId="{9C415C0C-03FC-FB49-BA67-00E62AC289A0}" type="pres">
      <dgm:prSet presAssocID="{4B50CF9F-DB1D-894B-B7BB-C17DC752A5A0}" presName="rootText" presStyleLbl="node2" presStyleIdx="0" presStyleCnt="3">
        <dgm:presLayoutVars>
          <dgm:chPref val="3"/>
        </dgm:presLayoutVars>
      </dgm:prSet>
      <dgm:spPr/>
    </dgm:pt>
    <dgm:pt modelId="{A31B4745-915E-3548-B7AC-D39B616AE99B}" type="pres">
      <dgm:prSet presAssocID="{4B50CF9F-DB1D-894B-B7BB-C17DC752A5A0}" presName="rootConnector" presStyleLbl="node2" presStyleIdx="0" presStyleCnt="3"/>
      <dgm:spPr/>
    </dgm:pt>
    <dgm:pt modelId="{776474DD-2914-3046-B92E-315C6A98C012}" type="pres">
      <dgm:prSet presAssocID="{4B50CF9F-DB1D-894B-B7BB-C17DC752A5A0}" presName="hierChild4" presStyleCnt="0"/>
      <dgm:spPr/>
    </dgm:pt>
    <dgm:pt modelId="{17A97AA8-27F7-F345-8D13-0B84F7300383}" type="pres">
      <dgm:prSet presAssocID="{4B50CF9F-DB1D-894B-B7BB-C17DC752A5A0}" presName="hierChild5" presStyleCnt="0"/>
      <dgm:spPr/>
    </dgm:pt>
    <dgm:pt modelId="{BE6B0CEE-EBBA-214D-AB14-0B600DEDB761}" type="pres">
      <dgm:prSet presAssocID="{B4A43563-43B2-9E46-8935-2351ABDDBD56}" presName="Name37" presStyleLbl="parChTrans1D2" presStyleIdx="1" presStyleCnt="3"/>
      <dgm:spPr/>
    </dgm:pt>
    <dgm:pt modelId="{E53714B1-25F5-AB46-8B29-C3AE12F33BCC}" type="pres">
      <dgm:prSet presAssocID="{B6FCCAA9-4F90-8649-BB76-4176CF1D7709}" presName="hierRoot2" presStyleCnt="0">
        <dgm:presLayoutVars>
          <dgm:hierBranch val="init"/>
        </dgm:presLayoutVars>
      </dgm:prSet>
      <dgm:spPr/>
    </dgm:pt>
    <dgm:pt modelId="{77EB76F6-6877-D045-B432-696591F206E1}" type="pres">
      <dgm:prSet presAssocID="{B6FCCAA9-4F90-8649-BB76-4176CF1D7709}" presName="rootComposite" presStyleCnt="0"/>
      <dgm:spPr/>
    </dgm:pt>
    <dgm:pt modelId="{D0CF44F2-03C9-0C45-AE27-798D83ABA877}" type="pres">
      <dgm:prSet presAssocID="{B6FCCAA9-4F90-8649-BB76-4176CF1D7709}" presName="rootText" presStyleLbl="node2" presStyleIdx="1" presStyleCnt="3">
        <dgm:presLayoutVars>
          <dgm:chPref val="3"/>
        </dgm:presLayoutVars>
      </dgm:prSet>
      <dgm:spPr/>
    </dgm:pt>
    <dgm:pt modelId="{7307F076-6FD5-EB4E-AC16-E73929145695}" type="pres">
      <dgm:prSet presAssocID="{B6FCCAA9-4F90-8649-BB76-4176CF1D7709}" presName="rootConnector" presStyleLbl="node2" presStyleIdx="1" presStyleCnt="3"/>
      <dgm:spPr/>
    </dgm:pt>
    <dgm:pt modelId="{DA9372F1-9051-0845-8581-BB2343EE076D}" type="pres">
      <dgm:prSet presAssocID="{B6FCCAA9-4F90-8649-BB76-4176CF1D7709}" presName="hierChild4" presStyleCnt="0"/>
      <dgm:spPr/>
    </dgm:pt>
    <dgm:pt modelId="{EE3AD0E8-078A-3C41-81B8-438E496B5D3F}" type="pres">
      <dgm:prSet presAssocID="{B6FCCAA9-4F90-8649-BB76-4176CF1D7709}" presName="hierChild5" presStyleCnt="0"/>
      <dgm:spPr/>
    </dgm:pt>
    <dgm:pt modelId="{62C19673-F526-7D4B-BA60-3A781976E053}" type="pres">
      <dgm:prSet presAssocID="{3157D8A3-9B29-774A-AA99-789C6D3EA0B7}" presName="Name37" presStyleLbl="parChTrans1D2" presStyleIdx="2" presStyleCnt="3"/>
      <dgm:spPr/>
    </dgm:pt>
    <dgm:pt modelId="{37959725-AD1F-7749-BA84-B676D7A516B7}" type="pres">
      <dgm:prSet presAssocID="{5FCE9043-1FD1-2543-829C-43AA800EEE9F}" presName="hierRoot2" presStyleCnt="0">
        <dgm:presLayoutVars>
          <dgm:hierBranch val="init"/>
        </dgm:presLayoutVars>
      </dgm:prSet>
      <dgm:spPr/>
    </dgm:pt>
    <dgm:pt modelId="{472D8DDD-6D3E-B949-AA51-3C9A1F845077}" type="pres">
      <dgm:prSet presAssocID="{5FCE9043-1FD1-2543-829C-43AA800EEE9F}" presName="rootComposite" presStyleCnt="0"/>
      <dgm:spPr/>
    </dgm:pt>
    <dgm:pt modelId="{9B262B47-F34E-AF40-92E0-1D6F550780B3}" type="pres">
      <dgm:prSet presAssocID="{5FCE9043-1FD1-2543-829C-43AA800EEE9F}" presName="rootText" presStyleLbl="node2" presStyleIdx="2" presStyleCnt="3">
        <dgm:presLayoutVars>
          <dgm:chPref val="3"/>
        </dgm:presLayoutVars>
      </dgm:prSet>
      <dgm:spPr/>
    </dgm:pt>
    <dgm:pt modelId="{A358DB6D-CD60-BF44-ADAB-0F39AE018D4F}" type="pres">
      <dgm:prSet presAssocID="{5FCE9043-1FD1-2543-829C-43AA800EEE9F}" presName="rootConnector" presStyleLbl="node2" presStyleIdx="2" presStyleCnt="3"/>
      <dgm:spPr/>
    </dgm:pt>
    <dgm:pt modelId="{24BE1047-CFF2-C642-A482-5A7667AF54EA}" type="pres">
      <dgm:prSet presAssocID="{5FCE9043-1FD1-2543-829C-43AA800EEE9F}" presName="hierChild4" presStyleCnt="0"/>
      <dgm:spPr/>
    </dgm:pt>
    <dgm:pt modelId="{92A2A92D-7FB7-6D44-B775-490396167BF5}" type="pres">
      <dgm:prSet presAssocID="{5FCE9043-1FD1-2543-829C-43AA800EEE9F}" presName="hierChild5" presStyleCnt="0"/>
      <dgm:spPr/>
    </dgm:pt>
    <dgm:pt modelId="{3635C90F-351C-FE4F-BEA3-62508DB871A3}" type="pres">
      <dgm:prSet presAssocID="{6EC02326-F3AF-DE47-9640-B52DD5EE68C2}" presName="hierChild3" presStyleCnt="0"/>
      <dgm:spPr/>
    </dgm:pt>
  </dgm:ptLst>
  <dgm:cxnLst>
    <dgm:cxn modelId="{66A91D06-62AE-704B-A2BA-AE65F5F3D546}" type="presOf" srcId="{3157D8A3-9B29-774A-AA99-789C6D3EA0B7}" destId="{62C19673-F526-7D4B-BA60-3A781976E053}" srcOrd="0" destOrd="0" presId="urn:microsoft.com/office/officeart/2005/8/layout/orgChart1"/>
    <dgm:cxn modelId="{368C5D0B-2F50-8647-B83E-B8AC1EACF45F}" srcId="{6EC02326-F3AF-DE47-9640-B52DD5EE68C2}" destId="{4B50CF9F-DB1D-894B-B7BB-C17DC752A5A0}" srcOrd="0" destOrd="0" parTransId="{BA022FC0-75D5-1545-AB03-E451B9FA04FF}" sibTransId="{4487D6D4-6A0D-E146-9667-E5385BA7994F}"/>
    <dgm:cxn modelId="{1635960D-851D-E446-A1EA-7CF1C30EB47D}" srcId="{6EC02326-F3AF-DE47-9640-B52DD5EE68C2}" destId="{B6FCCAA9-4F90-8649-BB76-4176CF1D7709}" srcOrd="1" destOrd="0" parTransId="{B4A43563-43B2-9E46-8935-2351ABDDBD56}" sibTransId="{B34E3B04-19D9-564E-8DDD-669B39F4D292}"/>
    <dgm:cxn modelId="{5B26474D-4C82-0049-838D-514D8D0B9037}" type="presOf" srcId="{4B50CF9F-DB1D-894B-B7BB-C17DC752A5A0}" destId="{9C415C0C-03FC-FB49-BA67-00E62AC289A0}" srcOrd="0" destOrd="0" presId="urn:microsoft.com/office/officeart/2005/8/layout/orgChart1"/>
    <dgm:cxn modelId="{3B8F8D4F-783B-B64B-BC0D-253E9DEFE6CE}" type="presOf" srcId="{5FCE9043-1FD1-2543-829C-43AA800EEE9F}" destId="{A358DB6D-CD60-BF44-ADAB-0F39AE018D4F}" srcOrd="1" destOrd="0" presId="urn:microsoft.com/office/officeart/2005/8/layout/orgChart1"/>
    <dgm:cxn modelId="{65EB2651-7B72-3041-BE91-0522A83A7040}" type="presOf" srcId="{B6FCCAA9-4F90-8649-BB76-4176CF1D7709}" destId="{7307F076-6FD5-EB4E-AC16-E73929145695}" srcOrd="1" destOrd="0" presId="urn:microsoft.com/office/officeart/2005/8/layout/orgChart1"/>
    <dgm:cxn modelId="{42EFAE69-906F-9F4C-AAF6-B62834A6658A}" type="presOf" srcId="{4B50CF9F-DB1D-894B-B7BB-C17DC752A5A0}" destId="{A31B4745-915E-3548-B7AC-D39B616AE99B}" srcOrd="1" destOrd="0" presId="urn:microsoft.com/office/officeart/2005/8/layout/orgChart1"/>
    <dgm:cxn modelId="{DF761682-8982-C844-A2B1-6A6E25B296A4}" type="presOf" srcId="{B4A43563-43B2-9E46-8935-2351ABDDBD56}" destId="{BE6B0CEE-EBBA-214D-AB14-0B600DEDB761}" srcOrd="0" destOrd="0" presId="urn:microsoft.com/office/officeart/2005/8/layout/orgChart1"/>
    <dgm:cxn modelId="{63B09598-CEA2-4C45-90D5-50B563C74FBC}" type="presOf" srcId="{DF14541B-245D-0C4D-B93D-33DACF9BC9E1}" destId="{66A9F9CD-A84F-9246-8EB3-8FDF18A7A1FD}" srcOrd="0" destOrd="0" presId="urn:microsoft.com/office/officeart/2005/8/layout/orgChart1"/>
    <dgm:cxn modelId="{05A7079C-BFA8-B645-883B-CEE1AF66BA23}" type="presOf" srcId="{B6FCCAA9-4F90-8649-BB76-4176CF1D7709}" destId="{D0CF44F2-03C9-0C45-AE27-798D83ABA877}" srcOrd="0" destOrd="0" presId="urn:microsoft.com/office/officeart/2005/8/layout/orgChart1"/>
    <dgm:cxn modelId="{8B2945B0-707D-DB4C-AA84-A13A596BB511}" type="presOf" srcId="{5FCE9043-1FD1-2543-829C-43AA800EEE9F}" destId="{9B262B47-F34E-AF40-92E0-1D6F550780B3}" srcOrd="0" destOrd="0" presId="urn:microsoft.com/office/officeart/2005/8/layout/orgChart1"/>
    <dgm:cxn modelId="{A846DBB3-CA4E-BA4F-A660-C753B19CBCA8}" type="presOf" srcId="{6EC02326-F3AF-DE47-9640-B52DD5EE68C2}" destId="{3019F534-713D-E34C-8673-BD1BCD0C7D27}" srcOrd="0" destOrd="0" presId="urn:microsoft.com/office/officeart/2005/8/layout/orgChart1"/>
    <dgm:cxn modelId="{875135D5-713F-0C4E-AB59-42EC1354AEE4}" srcId="{DF14541B-245D-0C4D-B93D-33DACF9BC9E1}" destId="{6EC02326-F3AF-DE47-9640-B52DD5EE68C2}" srcOrd="0" destOrd="0" parTransId="{F3EB4F6F-B46A-704E-989E-1D672A6A0C30}" sibTransId="{B6E8AF40-EE3A-A24F-B16C-DB92E5A080AC}"/>
    <dgm:cxn modelId="{61ADB6D5-0F98-9344-8569-26F395BCD835}" type="presOf" srcId="{BA022FC0-75D5-1545-AB03-E451B9FA04FF}" destId="{45C458A6-6A27-DD4E-823A-5B708040CFE2}" srcOrd="0" destOrd="0" presId="urn:microsoft.com/office/officeart/2005/8/layout/orgChart1"/>
    <dgm:cxn modelId="{6E7FD0EC-2984-A144-A483-F97499157093}" srcId="{6EC02326-F3AF-DE47-9640-B52DD5EE68C2}" destId="{5FCE9043-1FD1-2543-829C-43AA800EEE9F}" srcOrd="2" destOrd="0" parTransId="{3157D8A3-9B29-774A-AA99-789C6D3EA0B7}" sibTransId="{69479877-DD94-1D42-A88D-EA1509226EFF}"/>
    <dgm:cxn modelId="{B1C268FA-4653-6244-8F8E-204DE3BDE3A1}" type="presOf" srcId="{6EC02326-F3AF-DE47-9640-B52DD5EE68C2}" destId="{E86A2EA9-718E-7B44-8EEC-03E47BE4B756}" srcOrd="1" destOrd="0" presId="urn:microsoft.com/office/officeart/2005/8/layout/orgChart1"/>
    <dgm:cxn modelId="{8DCF0ED4-4381-FD4C-8FD5-54A4545424D6}" type="presParOf" srcId="{66A9F9CD-A84F-9246-8EB3-8FDF18A7A1FD}" destId="{79C0AB39-A49A-3B4A-9ADC-004C062CEE7E}" srcOrd="0" destOrd="0" presId="urn:microsoft.com/office/officeart/2005/8/layout/orgChart1"/>
    <dgm:cxn modelId="{888BE291-8922-AA4A-B871-CF036ED5406B}" type="presParOf" srcId="{79C0AB39-A49A-3B4A-9ADC-004C062CEE7E}" destId="{6DB80036-9714-0944-B363-51E06449E564}" srcOrd="0" destOrd="0" presId="urn:microsoft.com/office/officeart/2005/8/layout/orgChart1"/>
    <dgm:cxn modelId="{9E883669-5934-0048-859B-43609A6EDFFB}" type="presParOf" srcId="{6DB80036-9714-0944-B363-51E06449E564}" destId="{3019F534-713D-E34C-8673-BD1BCD0C7D27}" srcOrd="0" destOrd="0" presId="urn:microsoft.com/office/officeart/2005/8/layout/orgChart1"/>
    <dgm:cxn modelId="{C80ADE76-BBBC-CA46-96C1-A73B7E741954}" type="presParOf" srcId="{6DB80036-9714-0944-B363-51E06449E564}" destId="{E86A2EA9-718E-7B44-8EEC-03E47BE4B756}" srcOrd="1" destOrd="0" presId="urn:microsoft.com/office/officeart/2005/8/layout/orgChart1"/>
    <dgm:cxn modelId="{44A16654-9946-3B48-B55D-88AB29212802}" type="presParOf" srcId="{79C0AB39-A49A-3B4A-9ADC-004C062CEE7E}" destId="{4EA3DF9B-4298-3640-94A6-C17E4607A730}" srcOrd="1" destOrd="0" presId="urn:microsoft.com/office/officeart/2005/8/layout/orgChart1"/>
    <dgm:cxn modelId="{77263FFC-F175-9449-97BF-0E92E7D6C86D}" type="presParOf" srcId="{4EA3DF9B-4298-3640-94A6-C17E4607A730}" destId="{45C458A6-6A27-DD4E-823A-5B708040CFE2}" srcOrd="0" destOrd="0" presId="urn:microsoft.com/office/officeart/2005/8/layout/orgChart1"/>
    <dgm:cxn modelId="{3AD0122B-9248-CA46-BAD1-9B707EC0FBB7}" type="presParOf" srcId="{4EA3DF9B-4298-3640-94A6-C17E4607A730}" destId="{B2054D4A-24E6-2947-A131-5F4D500E001E}" srcOrd="1" destOrd="0" presId="urn:microsoft.com/office/officeart/2005/8/layout/orgChart1"/>
    <dgm:cxn modelId="{85832A21-0B90-BD4F-BC27-DFD65F8F4DB0}" type="presParOf" srcId="{B2054D4A-24E6-2947-A131-5F4D500E001E}" destId="{C092825A-B8F3-4D47-858E-B9BC0739ACD2}" srcOrd="0" destOrd="0" presId="urn:microsoft.com/office/officeart/2005/8/layout/orgChart1"/>
    <dgm:cxn modelId="{EAAB91A9-24D5-6946-8DD4-658616FFDA49}" type="presParOf" srcId="{C092825A-B8F3-4D47-858E-B9BC0739ACD2}" destId="{9C415C0C-03FC-FB49-BA67-00E62AC289A0}" srcOrd="0" destOrd="0" presId="urn:microsoft.com/office/officeart/2005/8/layout/orgChart1"/>
    <dgm:cxn modelId="{03C0A974-509D-174D-B6F7-B5FB4693B41E}" type="presParOf" srcId="{C092825A-B8F3-4D47-858E-B9BC0739ACD2}" destId="{A31B4745-915E-3548-B7AC-D39B616AE99B}" srcOrd="1" destOrd="0" presId="urn:microsoft.com/office/officeart/2005/8/layout/orgChart1"/>
    <dgm:cxn modelId="{1F976BA1-689A-2C40-A67C-41D782A901C4}" type="presParOf" srcId="{B2054D4A-24E6-2947-A131-5F4D500E001E}" destId="{776474DD-2914-3046-B92E-315C6A98C012}" srcOrd="1" destOrd="0" presId="urn:microsoft.com/office/officeart/2005/8/layout/orgChart1"/>
    <dgm:cxn modelId="{2B105F3A-85A1-154F-9644-BB26D89504FF}" type="presParOf" srcId="{B2054D4A-24E6-2947-A131-5F4D500E001E}" destId="{17A97AA8-27F7-F345-8D13-0B84F7300383}" srcOrd="2" destOrd="0" presId="urn:microsoft.com/office/officeart/2005/8/layout/orgChart1"/>
    <dgm:cxn modelId="{74AA260A-3596-5841-90AD-3D80363EADF4}" type="presParOf" srcId="{4EA3DF9B-4298-3640-94A6-C17E4607A730}" destId="{BE6B0CEE-EBBA-214D-AB14-0B600DEDB761}" srcOrd="2" destOrd="0" presId="urn:microsoft.com/office/officeart/2005/8/layout/orgChart1"/>
    <dgm:cxn modelId="{56DA3C25-A1D1-D347-A5CF-1E56AB0DCA03}" type="presParOf" srcId="{4EA3DF9B-4298-3640-94A6-C17E4607A730}" destId="{E53714B1-25F5-AB46-8B29-C3AE12F33BCC}" srcOrd="3" destOrd="0" presId="urn:microsoft.com/office/officeart/2005/8/layout/orgChart1"/>
    <dgm:cxn modelId="{A26387CD-8DF5-574E-90F9-1BA517CDC387}" type="presParOf" srcId="{E53714B1-25F5-AB46-8B29-C3AE12F33BCC}" destId="{77EB76F6-6877-D045-B432-696591F206E1}" srcOrd="0" destOrd="0" presId="urn:microsoft.com/office/officeart/2005/8/layout/orgChart1"/>
    <dgm:cxn modelId="{EDD22B8F-47FE-4342-90E1-482B27AA610F}" type="presParOf" srcId="{77EB76F6-6877-D045-B432-696591F206E1}" destId="{D0CF44F2-03C9-0C45-AE27-798D83ABA877}" srcOrd="0" destOrd="0" presId="urn:microsoft.com/office/officeart/2005/8/layout/orgChart1"/>
    <dgm:cxn modelId="{E74077EB-76F9-E545-93F3-FE1C3A844B86}" type="presParOf" srcId="{77EB76F6-6877-D045-B432-696591F206E1}" destId="{7307F076-6FD5-EB4E-AC16-E73929145695}" srcOrd="1" destOrd="0" presId="urn:microsoft.com/office/officeart/2005/8/layout/orgChart1"/>
    <dgm:cxn modelId="{E1C06CE1-27B8-F14D-B98E-D323671C2B4A}" type="presParOf" srcId="{E53714B1-25F5-AB46-8B29-C3AE12F33BCC}" destId="{DA9372F1-9051-0845-8581-BB2343EE076D}" srcOrd="1" destOrd="0" presId="urn:microsoft.com/office/officeart/2005/8/layout/orgChart1"/>
    <dgm:cxn modelId="{266FD2A9-CA3F-DC46-B7EC-EE7396C13AAF}" type="presParOf" srcId="{E53714B1-25F5-AB46-8B29-C3AE12F33BCC}" destId="{EE3AD0E8-078A-3C41-81B8-438E496B5D3F}" srcOrd="2" destOrd="0" presId="urn:microsoft.com/office/officeart/2005/8/layout/orgChart1"/>
    <dgm:cxn modelId="{1AF16270-88D0-D84D-B9A7-94CF57F7076D}" type="presParOf" srcId="{4EA3DF9B-4298-3640-94A6-C17E4607A730}" destId="{62C19673-F526-7D4B-BA60-3A781976E053}" srcOrd="4" destOrd="0" presId="urn:microsoft.com/office/officeart/2005/8/layout/orgChart1"/>
    <dgm:cxn modelId="{C75AAB2D-F0D2-D442-88B1-B8AC3C722700}" type="presParOf" srcId="{4EA3DF9B-4298-3640-94A6-C17E4607A730}" destId="{37959725-AD1F-7749-BA84-B676D7A516B7}" srcOrd="5" destOrd="0" presId="urn:microsoft.com/office/officeart/2005/8/layout/orgChart1"/>
    <dgm:cxn modelId="{AB3E107B-A336-E341-9B13-76A56B6DB9C9}" type="presParOf" srcId="{37959725-AD1F-7749-BA84-B676D7A516B7}" destId="{472D8DDD-6D3E-B949-AA51-3C9A1F845077}" srcOrd="0" destOrd="0" presId="urn:microsoft.com/office/officeart/2005/8/layout/orgChart1"/>
    <dgm:cxn modelId="{104D44F5-BB3F-0D48-A79C-708B832257DF}" type="presParOf" srcId="{472D8DDD-6D3E-B949-AA51-3C9A1F845077}" destId="{9B262B47-F34E-AF40-92E0-1D6F550780B3}" srcOrd="0" destOrd="0" presId="urn:microsoft.com/office/officeart/2005/8/layout/orgChart1"/>
    <dgm:cxn modelId="{1AF5753D-7220-9249-B277-E60D17E9BAF3}" type="presParOf" srcId="{472D8DDD-6D3E-B949-AA51-3C9A1F845077}" destId="{A358DB6D-CD60-BF44-ADAB-0F39AE018D4F}" srcOrd="1" destOrd="0" presId="urn:microsoft.com/office/officeart/2005/8/layout/orgChart1"/>
    <dgm:cxn modelId="{0619989F-F037-EE41-89DA-53A50BFF893B}" type="presParOf" srcId="{37959725-AD1F-7749-BA84-B676D7A516B7}" destId="{24BE1047-CFF2-C642-A482-5A7667AF54EA}" srcOrd="1" destOrd="0" presId="urn:microsoft.com/office/officeart/2005/8/layout/orgChart1"/>
    <dgm:cxn modelId="{80922FA6-B8BD-CA4F-B126-94B5052DC559}" type="presParOf" srcId="{37959725-AD1F-7749-BA84-B676D7A516B7}" destId="{92A2A92D-7FB7-6D44-B775-490396167BF5}" srcOrd="2" destOrd="0" presId="urn:microsoft.com/office/officeart/2005/8/layout/orgChart1"/>
    <dgm:cxn modelId="{C132D21D-254C-6045-87CC-F230344588A6}" type="presParOf" srcId="{79C0AB39-A49A-3B4A-9ADC-004C062CEE7E}" destId="{3635C90F-351C-FE4F-BEA3-62508DB871A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49393-DB33-2B45-936F-697BE082C26C}">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dirty="0"/>
            <a:t>Oral Dönem </a:t>
          </a:r>
        </a:p>
        <a:p>
          <a:pPr marL="0" lvl="0" indent="0" algn="ctr" defTabSz="1555750">
            <a:lnSpc>
              <a:spcPct val="90000"/>
            </a:lnSpc>
            <a:spcBef>
              <a:spcPct val="0"/>
            </a:spcBef>
            <a:spcAft>
              <a:spcPct val="35000"/>
            </a:spcAft>
            <a:buNone/>
          </a:pPr>
          <a:r>
            <a:rPr lang="tr-TR" sz="3500" kern="1200" dirty="0"/>
            <a:t>(0-1 yaş)</a:t>
          </a:r>
          <a:endParaRPr lang="en-US" sz="3500" kern="1200" dirty="0"/>
        </a:p>
      </dsp:txBody>
      <dsp:txXfrm>
        <a:off x="0" y="39687"/>
        <a:ext cx="3286125" cy="1971675"/>
      </dsp:txXfrm>
    </dsp:sp>
    <dsp:sp modelId="{76B4D1C8-1EA2-014F-9D3C-9132A40B92DD}">
      <dsp:nvSpPr>
        <dsp:cNvPr id="0" name=""/>
        <dsp:cNvSpPr/>
      </dsp:nvSpPr>
      <dsp:spPr>
        <a:xfrm>
          <a:off x="3614737"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dirty="0"/>
            <a:t>Anal Dönem </a:t>
          </a:r>
        </a:p>
        <a:p>
          <a:pPr marL="0" lvl="0" indent="0" algn="ctr" defTabSz="1555750">
            <a:lnSpc>
              <a:spcPct val="90000"/>
            </a:lnSpc>
            <a:spcBef>
              <a:spcPct val="0"/>
            </a:spcBef>
            <a:spcAft>
              <a:spcPct val="35000"/>
            </a:spcAft>
            <a:buNone/>
          </a:pPr>
          <a:r>
            <a:rPr lang="tr-TR" sz="3500" kern="1200" dirty="0"/>
            <a:t>(1-3 yaş)</a:t>
          </a:r>
          <a:endParaRPr lang="en-US" sz="3500" kern="1200" dirty="0"/>
        </a:p>
      </dsp:txBody>
      <dsp:txXfrm>
        <a:off x="3614737" y="39687"/>
        <a:ext cx="3286125" cy="1971675"/>
      </dsp:txXfrm>
    </dsp:sp>
    <dsp:sp modelId="{D7631827-7B92-9B40-9E92-1EFE6B77363F}">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dirty="0"/>
            <a:t>Fallik Dönem </a:t>
          </a:r>
        </a:p>
        <a:p>
          <a:pPr marL="0" lvl="0" indent="0" algn="ctr" defTabSz="1555750">
            <a:lnSpc>
              <a:spcPct val="90000"/>
            </a:lnSpc>
            <a:spcBef>
              <a:spcPct val="0"/>
            </a:spcBef>
            <a:spcAft>
              <a:spcPct val="35000"/>
            </a:spcAft>
            <a:buNone/>
          </a:pPr>
          <a:r>
            <a:rPr lang="tr-TR" sz="3500" kern="1200" dirty="0"/>
            <a:t>(3-6 yaş)</a:t>
          </a:r>
          <a:endParaRPr lang="en-US" sz="3500" kern="1200" dirty="0"/>
        </a:p>
      </dsp:txBody>
      <dsp:txXfrm>
        <a:off x="7229475" y="39687"/>
        <a:ext cx="3286125" cy="1971675"/>
      </dsp:txXfrm>
    </dsp:sp>
    <dsp:sp modelId="{4835699F-650D-2C43-8AB9-1E784E5ED107}">
      <dsp:nvSpPr>
        <dsp:cNvPr id="0" name=""/>
        <dsp:cNvSpPr/>
      </dsp:nvSpPr>
      <dsp:spPr>
        <a:xfrm>
          <a:off x="1807368"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dirty="0"/>
            <a:t>Latent (Gizil) Dönem </a:t>
          </a:r>
        </a:p>
        <a:p>
          <a:pPr marL="0" lvl="0" indent="0" algn="ctr" defTabSz="1555750">
            <a:lnSpc>
              <a:spcPct val="90000"/>
            </a:lnSpc>
            <a:spcBef>
              <a:spcPct val="0"/>
            </a:spcBef>
            <a:spcAft>
              <a:spcPct val="35000"/>
            </a:spcAft>
            <a:buNone/>
          </a:pPr>
          <a:r>
            <a:rPr lang="tr-TR" sz="3500" kern="1200" dirty="0"/>
            <a:t>(6-12 yaş)</a:t>
          </a:r>
          <a:endParaRPr lang="en-US" sz="3500" kern="1200" dirty="0"/>
        </a:p>
      </dsp:txBody>
      <dsp:txXfrm>
        <a:off x="1807368" y="2339975"/>
        <a:ext cx="3286125" cy="1971675"/>
      </dsp:txXfrm>
    </dsp:sp>
    <dsp:sp modelId="{7D117345-E9F2-9D42-ADC6-417F317A6F04}">
      <dsp:nvSpPr>
        <dsp:cNvPr id="0" name=""/>
        <dsp:cNvSpPr/>
      </dsp:nvSpPr>
      <dsp:spPr>
        <a:xfrm>
          <a:off x="5422106"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dirty="0" err="1"/>
            <a:t>Genital</a:t>
          </a:r>
          <a:r>
            <a:rPr lang="tr-TR" sz="3500" kern="1200" dirty="0"/>
            <a:t> Dönem</a:t>
          </a:r>
        </a:p>
        <a:p>
          <a:pPr marL="0" lvl="0" indent="0" algn="ctr" defTabSz="1555750">
            <a:lnSpc>
              <a:spcPct val="90000"/>
            </a:lnSpc>
            <a:spcBef>
              <a:spcPct val="0"/>
            </a:spcBef>
            <a:spcAft>
              <a:spcPct val="35000"/>
            </a:spcAft>
            <a:buNone/>
          </a:pPr>
          <a:r>
            <a:rPr lang="tr-TR" sz="3500" kern="1200" dirty="0"/>
            <a:t>(12 +)</a:t>
          </a:r>
          <a:endParaRPr lang="en-US" sz="3500" kern="1200" dirty="0"/>
        </a:p>
      </dsp:txBody>
      <dsp:txXfrm>
        <a:off x="5422106"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EC3DE-483C-3E45-A123-82A2DB16B8CB}">
      <dsp:nvSpPr>
        <dsp:cNvPr id="0" name=""/>
        <dsp:cNvSpPr/>
      </dsp:nvSpPr>
      <dsp:spPr>
        <a:xfrm>
          <a:off x="1283" y="1007554"/>
          <a:ext cx="4672458" cy="23362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tr-TR" sz="6500" kern="1200"/>
            <a:t>Aşırı Doyurulma</a:t>
          </a:r>
          <a:endParaRPr lang="en-US" sz="6500" kern="1200"/>
        </a:p>
      </dsp:txBody>
      <dsp:txXfrm>
        <a:off x="69709" y="1075980"/>
        <a:ext cx="4535606" cy="2199377"/>
      </dsp:txXfrm>
    </dsp:sp>
    <dsp:sp modelId="{D1CA43C8-B1E2-C04B-8138-CCB39596B91C}">
      <dsp:nvSpPr>
        <dsp:cNvPr id="0" name=""/>
        <dsp:cNvSpPr/>
      </dsp:nvSpPr>
      <dsp:spPr>
        <a:xfrm>
          <a:off x="5841857" y="1007554"/>
          <a:ext cx="4672458" cy="233622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tr-TR" sz="6500" kern="1200" dirty="0"/>
            <a:t>Az Doyurulma</a:t>
          </a:r>
          <a:endParaRPr lang="en-US" sz="6500" kern="1200" dirty="0"/>
        </a:p>
      </dsp:txBody>
      <dsp:txXfrm>
        <a:off x="5910283" y="1075980"/>
        <a:ext cx="4535606" cy="2199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E5602-BD41-A44C-9B72-DA449D3E0ABB}">
      <dsp:nvSpPr>
        <dsp:cNvPr id="0" name=""/>
        <dsp:cNvSpPr/>
      </dsp:nvSpPr>
      <dsp:spPr>
        <a:xfrm>
          <a:off x="279848" y="0"/>
          <a:ext cx="2245677" cy="22456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tr-TR" sz="2400" kern="1200" dirty="0"/>
            <a:t>Güvendeyim</a:t>
          </a:r>
        </a:p>
      </dsp:txBody>
      <dsp:txXfrm>
        <a:off x="608720" y="328872"/>
        <a:ext cx="1587933" cy="1587933"/>
      </dsp:txXfrm>
    </dsp:sp>
    <dsp:sp modelId="{E8A745AA-9F59-7C4E-9946-138132043EA4}">
      <dsp:nvSpPr>
        <dsp:cNvPr id="0" name=""/>
        <dsp:cNvSpPr/>
      </dsp:nvSpPr>
      <dsp:spPr>
        <a:xfrm rot="19166867">
          <a:off x="2505416" y="811476"/>
          <a:ext cx="767990" cy="0"/>
        </a:xfrm>
        <a:custGeom>
          <a:avLst/>
          <a:gdLst/>
          <a:ahLst/>
          <a:cxnLst/>
          <a:rect l="0" t="0" r="0" b="0"/>
          <a:pathLst>
            <a:path>
              <a:moveTo>
                <a:pt x="0" y="0"/>
              </a:moveTo>
              <a:lnTo>
                <a:pt x="76799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94E19F-7A12-A24A-9912-5F675ECAF236}">
      <dsp:nvSpPr>
        <dsp:cNvPr id="0" name=""/>
        <dsp:cNvSpPr/>
      </dsp:nvSpPr>
      <dsp:spPr>
        <a:xfrm rot="13233133">
          <a:off x="5669298" y="811476"/>
          <a:ext cx="767990" cy="0"/>
        </a:xfrm>
        <a:custGeom>
          <a:avLst/>
          <a:gdLst/>
          <a:ahLst/>
          <a:cxnLst/>
          <a:rect l="0" t="0" r="0" b="0"/>
          <a:pathLst>
            <a:path>
              <a:moveTo>
                <a:pt x="0" y="0"/>
              </a:moveTo>
              <a:lnTo>
                <a:pt x="76799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047CBE-6FB0-3740-91AF-726DBC5A46D0}">
      <dsp:nvSpPr>
        <dsp:cNvPr id="0" name=""/>
        <dsp:cNvSpPr/>
      </dsp:nvSpPr>
      <dsp:spPr>
        <a:xfrm>
          <a:off x="3181176" y="561825"/>
          <a:ext cx="28383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D65E2A-F23B-C94B-9291-AE3DE4BCE4C0}">
      <dsp:nvSpPr>
        <dsp:cNvPr id="0" name=""/>
        <dsp:cNvSpPr/>
      </dsp:nvSpPr>
      <dsp:spPr>
        <a:xfrm>
          <a:off x="3465015" y="812"/>
          <a:ext cx="2012674" cy="11220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tr-TR" sz="3300" b="1" kern="1200" dirty="0">
              <a:solidFill>
                <a:schemeClr val="bg1"/>
              </a:solidFill>
            </a:rPr>
            <a:t>Güvenlik</a:t>
          </a:r>
        </a:p>
      </dsp:txBody>
      <dsp:txXfrm>
        <a:off x="3465015" y="812"/>
        <a:ext cx="2012674" cy="1122026"/>
      </dsp:txXfrm>
    </dsp:sp>
    <dsp:sp modelId="{D1F75877-AE9A-E542-9CAD-80600CED6960}">
      <dsp:nvSpPr>
        <dsp:cNvPr id="0" name=""/>
        <dsp:cNvSpPr/>
      </dsp:nvSpPr>
      <dsp:spPr>
        <a:xfrm>
          <a:off x="5477689" y="561825"/>
          <a:ext cx="28383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102B8F-9D77-E74B-991A-F72A5623F1FE}">
      <dsp:nvSpPr>
        <dsp:cNvPr id="0" name=""/>
        <dsp:cNvSpPr/>
      </dsp:nvSpPr>
      <dsp:spPr>
        <a:xfrm rot="2433133">
          <a:off x="2505416" y="1434200"/>
          <a:ext cx="767990" cy="0"/>
        </a:xfrm>
        <a:custGeom>
          <a:avLst/>
          <a:gdLst/>
          <a:ahLst/>
          <a:cxnLst/>
          <a:rect l="0" t="0" r="0" b="0"/>
          <a:pathLst>
            <a:path>
              <a:moveTo>
                <a:pt x="0" y="0"/>
              </a:moveTo>
              <a:lnTo>
                <a:pt x="76799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81F840-36AC-654E-B1CF-3026E0E44A9E}">
      <dsp:nvSpPr>
        <dsp:cNvPr id="0" name=""/>
        <dsp:cNvSpPr/>
      </dsp:nvSpPr>
      <dsp:spPr>
        <a:xfrm rot="8366867">
          <a:off x="5669298" y="1434200"/>
          <a:ext cx="767990" cy="0"/>
        </a:xfrm>
        <a:custGeom>
          <a:avLst/>
          <a:gdLst/>
          <a:ahLst/>
          <a:cxnLst/>
          <a:rect l="0" t="0" r="0" b="0"/>
          <a:pathLst>
            <a:path>
              <a:moveTo>
                <a:pt x="0" y="0"/>
              </a:moveTo>
              <a:lnTo>
                <a:pt x="76799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E1DB25-1670-4645-B034-390CA75CD7E9}">
      <dsp:nvSpPr>
        <dsp:cNvPr id="0" name=""/>
        <dsp:cNvSpPr/>
      </dsp:nvSpPr>
      <dsp:spPr>
        <a:xfrm>
          <a:off x="3181176" y="1683851"/>
          <a:ext cx="28383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47548-8A09-BF44-839D-E6B2C5ACE55F}">
      <dsp:nvSpPr>
        <dsp:cNvPr id="0" name=""/>
        <dsp:cNvSpPr/>
      </dsp:nvSpPr>
      <dsp:spPr>
        <a:xfrm>
          <a:off x="3465015" y="1122838"/>
          <a:ext cx="2012674" cy="11220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tr-TR" sz="3300" b="1" kern="1200" dirty="0">
              <a:solidFill>
                <a:schemeClr val="bg1"/>
              </a:solidFill>
            </a:rPr>
            <a:t>İhtiyacı</a:t>
          </a:r>
        </a:p>
      </dsp:txBody>
      <dsp:txXfrm>
        <a:off x="3465015" y="1122838"/>
        <a:ext cx="2012674" cy="1122026"/>
      </dsp:txXfrm>
    </dsp:sp>
    <dsp:sp modelId="{DD12ED22-A530-8144-9A0B-ED3F334B7CD7}">
      <dsp:nvSpPr>
        <dsp:cNvPr id="0" name=""/>
        <dsp:cNvSpPr/>
      </dsp:nvSpPr>
      <dsp:spPr>
        <a:xfrm>
          <a:off x="5477689" y="1683851"/>
          <a:ext cx="28383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A20FE9-AAFE-2E4E-8819-BFD5F4395C1A}">
      <dsp:nvSpPr>
        <dsp:cNvPr id="0" name=""/>
        <dsp:cNvSpPr/>
      </dsp:nvSpPr>
      <dsp:spPr>
        <a:xfrm>
          <a:off x="6417179" y="0"/>
          <a:ext cx="2245677" cy="22456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tr-TR" sz="2400" kern="1200" dirty="0"/>
            <a:t>Bu dünya güvenilir bir yer</a:t>
          </a:r>
        </a:p>
      </dsp:txBody>
      <dsp:txXfrm>
        <a:off x="6746051" y="328872"/>
        <a:ext cx="1587933" cy="1587933"/>
      </dsp:txXfrm>
    </dsp:sp>
    <dsp:sp modelId="{CFCE7850-0DA3-D54F-894D-4F573104C114}">
      <dsp:nvSpPr>
        <dsp:cNvPr id="0" name=""/>
        <dsp:cNvSpPr/>
      </dsp:nvSpPr>
      <dsp:spPr>
        <a:xfrm>
          <a:off x="8662856" y="0"/>
          <a:ext cx="2245677" cy="22456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tr-TR" sz="2400" kern="1200" dirty="0"/>
            <a:t>Annem Babam güvenilir insanlar</a:t>
          </a:r>
        </a:p>
      </dsp:txBody>
      <dsp:txXfrm>
        <a:off x="8991728" y="328872"/>
        <a:ext cx="1587933" cy="1587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52C11-CCF0-8346-9E82-2A0731B1A13F}">
      <dsp:nvSpPr>
        <dsp:cNvPr id="0" name=""/>
        <dsp:cNvSpPr/>
      </dsp:nvSpPr>
      <dsp:spPr>
        <a:xfrm>
          <a:off x="506" y="174703"/>
          <a:ext cx="1977028" cy="11862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a:t>Güvenli Bağlanma</a:t>
          </a:r>
          <a:endParaRPr lang="en-US" sz="2300" kern="1200"/>
        </a:p>
      </dsp:txBody>
      <dsp:txXfrm>
        <a:off x="506" y="174703"/>
        <a:ext cx="1977028" cy="1186217"/>
      </dsp:txXfrm>
    </dsp:sp>
    <dsp:sp modelId="{74B20F8B-773E-A746-9760-47E5BA68D5B4}">
      <dsp:nvSpPr>
        <dsp:cNvPr id="0" name=""/>
        <dsp:cNvSpPr/>
      </dsp:nvSpPr>
      <dsp:spPr>
        <a:xfrm>
          <a:off x="2175238" y="174703"/>
          <a:ext cx="1977028" cy="11862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a:t>Kaygılı Bağlanma</a:t>
          </a:r>
          <a:endParaRPr lang="en-US" sz="2300" kern="1200"/>
        </a:p>
      </dsp:txBody>
      <dsp:txXfrm>
        <a:off x="2175238" y="174703"/>
        <a:ext cx="1977028" cy="1186217"/>
      </dsp:txXfrm>
    </dsp:sp>
    <dsp:sp modelId="{690106DE-11C7-C14C-AE00-EEB18D27FBAD}">
      <dsp:nvSpPr>
        <dsp:cNvPr id="0" name=""/>
        <dsp:cNvSpPr/>
      </dsp:nvSpPr>
      <dsp:spPr>
        <a:xfrm>
          <a:off x="506" y="1558623"/>
          <a:ext cx="1977028" cy="11862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a:t>Kaçınmalı Bağlanma</a:t>
          </a:r>
          <a:endParaRPr lang="en-US" sz="2300" kern="1200"/>
        </a:p>
      </dsp:txBody>
      <dsp:txXfrm>
        <a:off x="506" y="1558623"/>
        <a:ext cx="1977028" cy="1186217"/>
      </dsp:txXfrm>
    </dsp:sp>
    <dsp:sp modelId="{57497B63-0B6E-9148-80D2-C99C6C230DA5}">
      <dsp:nvSpPr>
        <dsp:cNvPr id="0" name=""/>
        <dsp:cNvSpPr/>
      </dsp:nvSpPr>
      <dsp:spPr>
        <a:xfrm>
          <a:off x="2175238" y="1558623"/>
          <a:ext cx="1977028" cy="11862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a:t>Düzensiz Bağlanma</a:t>
          </a:r>
          <a:endParaRPr lang="en-US" sz="2300" kern="1200"/>
        </a:p>
      </dsp:txBody>
      <dsp:txXfrm>
        <a:off x="2175238" y="1558623"/>
        <a:ext cx="1977028" cy="1186217"/>
      </dsp:txXfrm>
    </dsp:sp>
    <dsp:sp modelId="{B23D81DA-6E6A-7C4B-A027-13B068228883}">
      <dsp:nvSpPr>
        <dsp:cNvPr id="0" name=""/>
        <dsp:cNvSpPr/>
      </dsp:nvSpPr>
      <dsp:spPr>
        <a:xfrm>
          <a:off x="1087872" y="2942543"/>
          <a:ext cx="1977028" cy="11862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a:t>Kazanılmış Güvenli Bağlanma</a:t>
          </a:r>
          <a:endParaRPr lang="en-US" sz="2300" kern="1200"/>
        </a:p>
      </dsp:txBody>
      <dsp:txXfrm>
        <a:off x="1087872" y="2942543"/>
        <a:ext cx="1977028" cy="11862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19673-F526-7D4B-BA60-3A781976E053}">
      <dsp:nvSpPr>
        <dsp:cNvPr id="0" name=""/>
        <dsp:cNvSpPr/>
      </dsp:nvSpPr>
      <dsp:spPr>
        <a:xfrm>
          <a:off x="1801585" y="1709233"/>
          <a:ext cx="1274634" cy="221217"/>
        </a:xfrm>
        <a:custGeom>
          <a:avLst/>
          <a:gdLst/>
          <a:ahLst/>
          <a:cxnLst/>
          <a:rect l="0" t="0" r="0" b="0"/>
          <a:pathLst>
            <a:path>
              <a:moveTo>
                <a:pt x="0" y="0"/>
              </a:moveTo>
              <a:lnTo>
                <a:pt x="0" y="110608"/>
              </a:lnTo>
              <a:lnTo>
                <a:pt x="1274634" y="110608"/>
              </a:lnTo>
              <a:lnTo>
                <a:pt x="1274634" y="221217"/>
              </a:lnTo>
            </a:path>
          </a:pathLst>
        </a:cu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6B0CEE-EBBA-214D-AB14-0B600DEDB761}">
      <dsp:nvSpPr>
        <dsp:cNvPr id="0" name=""/>
        <dsp:cNvSpPr/>
      </dsp:nvSpPr>
      <dsp:spPr>
        <a:xfrm>
          <a:off x="1755865" y="1709233"/>
          <a:ext cx="91440" cy="221217"/>
        </a:xfrm>
        <a:custGeom>
          <a:avLst/>
          <a:gdLst/>
          <a:ahLst/>
          <a:cxnLst/>
          <a:rect l="0" t="0" r="0" b="0"/>
          <a:pathLst>
            <a:path>
              <a:moveTo>
                <a:pt x="45720" y="0"/>
              </a:moveTo>
              <a:lnTo>
                <a:pt x="45720" y="221217"/>
              </a:lnTo>
            </a:path>
          </a:pathLst>
        </a:cu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C458A6-6A27-DD4E-823A-5B708040CFE2}">
      <dsp:nvSpPr>
        <dsp:cNvPr id="0" name=""/>
        <dsp:cNvSpPr/>
      </dsp:nvSpPr>
      <dsp:spPr>
        <a:xfrm>
          <a:off x="526950" y="1709233"/>
          <a:ext cx="1274634" cy="221217"/>
        </a:xfrm>
        <a:custGeom>
          <a:avLst/>
          <a:gdLst/>
          <a:ahLst/>
          <a:cxnLst/>
          <a:rect l="0" t="0" r="0" b="0"/>
          <a:pathLst>
            <a:path>
              <a:moveTo>
                <a:pt x="1274634" y="0"/>
              </a:moveTo>
              <a:lnTo>
                <a:pt x="1274634" y="110608"/>
              </a:lnTo>
              <a:lnTo>
                <a:pt x="0" y="110608"/>
              </a:lnTo>
              <a:lnTo>
                <a:pt x="0" y="221217"/>
              </a:lnTo>
            </a:path>
          </a:pathLst>
        </a:cu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19F534-713D-E34C-8673-BD1BCD0C7D27}">
      <dsp:nvSpPr>
        <dsp:cNvPr id="0" name=""/>
        <dsp:cNvSpPr/>
      </dsp:nvSpPr>
      <dsp:spPr>
        <a:xfrm>
          <a:off x="1274876" y="1182524"/>
          <a:ext cx="1053417" cy="526708"/>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err="1"/>
            <a:t>Hazıroluş</a:t>
          </a:r>
          <a:endParaRPr lang="tr-TR" sz="2000" kern="1200" dirty="0"/>
        </a:p>
      </dsp:txBody>
      <dsp:txXfrm>
        <a:off x="1274876" y="1182524"/>
        <a:ext cx="1053417" cy="526708"/>
      </dsp:txXfrm>
    </dsp:sp>
    <dsp:sp modelId="{9C415C0C-03FC-FB49-BA67-00E62AC289A0}">
      <dsp:nvSpPr>
        <dsp:cNvPr id="0" name=""/>
        <dsp:cNvSpPr/>
      </dsp:nvSpPr>
      <dsp:spPr>
        <a:xfrm>
          <a:off x="241" y="1930450"/>
          <a:ext cx="1053417" cy="526708"/>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Motor Beceriler</a:t>
          </a:r>
        </a:p>
      </dsp:txBody>
      <dsp:txXfrm>
        <a:off x="241" y="1930450"/>
        <a:ext cx="1053417" cy="526708"/>
      </dsp:txXfrm>
    </dsp:sp>
    <dsp:sp modelId="{D0CF44F2-03C9-0C45-AE27-798D83ABA877}">
      <dsp:nvSpPr>
        <dsp:cNvPr id="0" name=""/>
        <dsp:cNvSpPr/>
      </dsp:nvSpPr>
      <dsp:spPr>
        <a:xfrm>
          <a:off x="1274876" y="1930450"/>
          <a:ext cx="1053417" cy="526708"/>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Dil Gelişimi</a:t>
          </a:r>
        </a:p>
      </dsp:txBody>
      <dsp:txXfrm>
        <a:off x="1274876" y="1930450"/>
        <a:ext cx="1053417" cy="526708"/>
      </dsp:txXfrm>
    </dsp:sp>
    <dsp:sp modelId="{9B262B47-F34E-AF40-92E0-1D6F550780B3}">
      <dsp:nvSpPr>
        <dsp:cNvPr id="0" name=""/>
        <dsp:cNvSpPr/>
      </dsp:nvSpPr>
      <dsp:spPr>
        <a:xfrm>
          <a:off x="2549511" y="1930450"/>
          <a:ext cx="1053417" cy="526708"/>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Bilişsel Gelişim</a:t>
          </a:r>
        </a:p>
      </dsp:txBody>
      <dsp:txXfrm>
        <a:off x="2549511" y="1930450"/>
        <a:ext cx="1053417" cy="5267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DE"/>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A2EB1-516D-4A4C-8866-2C06A448C418}" type="datetimeFigureOut">
              <a:rPr lang="tr-DE" smtClean="0"/>
              <a:t>14.01.26</a:t>
            </a:fld>
            <a:endParaRPr lang="tr-DE"/>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DE"/>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DE"/>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AF6237-3435-784F-A833-9F84785602C9}" type="slidenum">
              <a:rPr lang="tr-DE" smtClean="0"/>
              <a:t>‹#›</a:t>
            </a:fld>
            <a:endParaRPr lang="tr-DE"/>
          </a:p>
        </p:txBody>
      </p:sp>
    </p:spTree>
    <p:extLst>
      <p:ext uri="{BB962C8B-B14F-4D97-AF65-F5344CB8AC3E}">
        <p14:creationId xmlns:p14="http://schemas.microsoft.com/office/powerpoint/2010/main" val="343839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a:t>
            </a:r>
            <a:r>
              <a:rPr lang="tr-DE" dirty="0"/>
              <a:t>aplanma, Saplantı, Libido, Çatışma </a:t>
            </a:r>
          </a:p>
        </p:txBody>
      </p:sp>
      <p:sp>
        <p:nvSpPr>
          <p:cNvPr id="4" name="Slayt Numarası Yer Tutucusu 3"/>
          <p:cNvSpPr>
            <a:spLocks noGrp="1"/>
          </p:cNvSpPr>
          <p:nvPr>
            <p:ph type="sldNum" sz="quarter" idx="5"/>
          </p:nvPr>
        </p:nvSpPr>
        <p:spPr/>
        <p:txBody>
          <a:bodyPr/>
          <a:lstStyle/>
          <a:p>
            <a:fld id="{44AF6237-3435-784F-A833-9F84785602C9}" type="slidenum">
              <a:rPr lang="tr-DE" smtClean="0"/>
              <a:t>3</a:t>
            </a:fld>
            <a:endParaRPr lang="tr-DE"/>
          </a:p>
        </p:txBody>
      </p:sp>
    </p:spTree>
    <p:extLst>
      <p:ext uri="{BB962C8B-B14F-4D97-AF65-F5344CB8AC3E}">
        <p14:creationId xmlns:p14="http://schemas.microsoft.com/office/powerpoint/2010/main" val="89370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Baglanma</a:t>
            </a:r>
            <a:r>
              <a:rPr lang="en-US" dirty="0">
                <a:cs typeface="Calibri"/>
              </a:rPr>
              <a:t> </a:t>
            </a:r>
            <a:r>
              <a:rPr lang="en-US" dirty="0" err="1">
                <a:cs typeface="Calibri"/>
              </a:rPr>
              <a:t>oyunlari</a:t>
            </a:r>
          </a:p>
        </p:txBody>
      </p:sp>
      <p:sp>
        <p:nvSpPr>
          <p:cNvPr id="4" name="Slide Number Placeholder 3"/>
          <p:cNvSpPr>
            <a:spLocks noGrp="1"/>
          </p:cNvSpPr>
          <p:nvPr>
            <p:ph type="sldNum" sz="quarter" idx="5"/>
          </p:nvPr>
        </p:nvSpPr>
        <p:spPr/>
        <p:txBody>
          <a:bodyPr/>
          <a:lstStyle/>
          <a:p>
            <a:fld id="{71323943-7DC6-41E2-A8EA-46321DA8AC15}" type="slidenum">
              <a:rPr lang="en-US"/>
              <a:t>22</a:t>
            </a:fld>
            <a:endParaRPr lang="en-US"/>
          </a:p>
        </p:txBody>
      </p:sp>
    </p:spTree>
    <p:extLst>
      <p:ext uri="{BB962C8B-B14F-4D97-AF65-F5344CB8AC3E}">
        <p14:creationId xmlns:p14="http://schemas.microsoft.com/office/powerpoint/2010/main" val="122196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D88D97-21DE-4948-B554-32D14E2A00C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tr-DE"/>
          </a:p>
        </p:txBody>
      </p:sp>
      <p:sp>
        <p:nvSpPr>
          <p:cNvPr id="3" name="Alt Başlık 2">
            <a:extLst>
              <a:ext uri="{FF2B5EF4-FFF2-40B4-BE49-F238E27FC236}">
                <a16:creationId xmlns:a16="http://schemas.microsoft.com/office/drawing/2014/main" id="{FC60B081-28E2-A546-937B-DC5F7D19A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tr-DE"/>
          </a:p>
        </p:txBody>
      </p:sp>
      <p:sp>
        <p:nvSpPr>
          <p:cNvPr id="4" name="Veri Yer Tutucusu 3">
            <a:extLst>
              <a:ext uri="{FF2B5EF4-FFF2-40B4-BE49-F238E27FC236}">
                <a16:creationId xmlns:a16="http://schemas.microsoft.com/office/drawing/2014/main" id="{3EFD7ADF-03A2-F04E-AF61-B6A41A54D379}"/>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5" name="Alt Bilgi Yer Tutucusu 4">
            <a:extLst>
              <a:ext uri="{FF2B5EF4-FFF2-40B4-BE49-F238E27FC236}">
                <a16:creationId xmlns:a16="http://schemas.microsoft.com/office/drawing/2014/main" id="{589F78FF-04F6-1544-86A0-9A4FCF6F7514}"/>
              </a:ext>
            </a:extLst>
          </p:cNvPr>
          <p:cNvSpPr>
            <a:spLocks noGrp="1"/>
          </p:cNvSpPr>
          <p:nvPr>
            <p:ph type="ftr" sz="quarter" idx="11"/>
          </p:nvPr>
        </p:nvSpPr>
        <p:spPr/>
        <p:txBody>
          <a:bodyPr/>
          <a:lstStyle/>
          <a:p>
            <a:endParaRPr lang="tr-DE"/>
          </a:p>
        </p:txBody>
      </p:sp>
      <p:sp>
        <p:nvSpPr>
          <p:cNvPr id="6" name="Slayt Numarası Yer Tutucusu 5">
            <a:extLst>
              <a:ext uri="{FF2B5EF4-FFF2-40B4-BE49-F238E27FC236}">
                <a16:creationId xmlns:a16="http://schemas.microsoft.com/office/drawing/2014/main" id="{A45E82CA-267F-9E49-BD01-F6358FB52EA2}"/>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380896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30942E-9607-DD47-9ACD-9B3D9D4CD40D}"/>
              </a:ext>
            </a:extLst>
          </p:cNvPr>
          <p:cNvSpPr>
            <a:spLocks noGrp="1"/>
          </p:cNvSpPr>
          <p:nvPr>
            <p:ph type="title"/>
          </p:nvPr>
        </p:nvSpPr>
        <p:spPr/>
        <p:txBody>
          <a:bodyPr/>
          <a:lstStyle/>
          <a:p>
            <a:r>
              <a:rPr lang="tr-TR"/>
              <a:t>Asıl başlık stilini düzenlemek için tıklayın</a:t>
            </a:r>
            <a:endParaRPr lang="tr-DE"/>
          </a:p>
        </p:txBody>
      </p:sp>
      <p:sp>
        <p:nvSpPr>
          <p:cNvPr id="3" name="Dikey Metin Yer Tutucusu 2">
            <a:extLst>
              <a:ext uri="{FF2B5EF4-FFF2-40B4-BE49-F238E27FC236}">
                <a16:creationId xmlns:a16="http://schemas.microsoft.com/office/drawing/2014/main" id="{B64774B3-8C6D-CE42-B711-14F3FA4B178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4" name="Veri Yer Tutucusu 3">
            <a:extLst>
              <a:ext uri="{FF2B5EF4-FFF2-40B4-BE49-F238E27FC236}">
                <a16:creationId xmlns:a16="http://schemas.microsoft.com/office/drawing/2014/main" id="{0319BCC2-51F1-004D-AC8B-7127B66750F4}"/>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5" name="Alt Bilgi Yer Tutucusu 4">
            <a:extLst>
              <a:ext uri="{FF2B5EF4-FFF2-40B4-BE49-F238E27FC236}">
                <a16:creationId xmlns:a16="http://schemas.microsoft.com/office/drawing/2014/main" id="{D9B1A4FF-D676-1941-94C4-B618627DAAD2}"/>
              </a:ext>
            </a:extLst>
          </p:cNvPr>
          <p:cNvSpPr>
            <a:spLocks noGrp="1"/>
          </p:cNvSpPr>
          <p:nvPr>
            <p:ph type="ftr" sz="quarter" idx="11"/>
          </p:nvPr>
        </p:nvSpPr>
        <p:spPr/>
        <p:txBody>
          <a:bodyPr/>
          <a:lstStyle/>
          <a:p>
            <a:endParaRPr lang="tr-DE"/>
          </a:p>
        </p:txBody>
      </p:sp>
      <p:sp>
        <p:nvSpPr>
          <p:cNvPr id="6" name="Slayt Numarası Yer Tutucusu 5">
            <a:extLst>
              <a:ext uri="{FF2B5EF4-FFF2-40B4-BE49-F238E27FC236}">
                <a16:creationId xmlns:a16="http://schemas.microsoft.com/office/drawing/2014/main" id="{0D0C17A9-C6F1-2B47-9CFF-D8B208FA59B0}"/>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235260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CF89801-E153-A74A-ACB7-50934A7CD6A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tr-DE"/>
          </a:p>
        </p:txBody>
      </p:sp>
      <p:sp>
        <p:nvSpPr>
          <p:cNvPr id="3" name="Dikey Metin Yer Tutucusu 2">
            <a:extLst>
              <a:ext uri="{FF2B5EF4-FFF2-40B4-BE49-F238E27FC236}">
                <a16:creationId xmlns:a16="http://schemas.microsoft.com/office/drawing/2014/main" id="{33EB4D38-52B1-2E48-B95C-D183A5A4C88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4" name="Veri Yer Tutucusu 3">
            <a:extLst>
              <a:ext uri="{FF2B5EF4-FFF2-40B4-BE49-F238E27FC236}">
                <a16:creationId xmlns:a16="http://schemas.microsoft.com/office/drawing/2014/main" id="{EDDED762-572C-3840-A0D3-8E5507454167}"/>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5" name="Alt Bilgi Yer Tutucusu 4">
            <a:extLst>
              <a:ext uri="{FF2B5EF4-FFF2-40B4-BE49-F238E27FC236}">
                <a16:creationId xmlns:a16="http://schemas.microsoft.com/office/drawing/2014/main" id="{7E165372-51B9-7547-85B7-9D45D20B63B1}"/>
              </a:ext>
            </a:extLst>
          </p:cNvPr>
          <p:cNvSpPr>
            <a:spLocks noGrp="1"/>
          </p:cNvSpPr>
          <p:nvPr>
            <p:ph type="ftr" sz="quarter" idx="11"/>
          </p:nvPr>
        </p:nvSpPr>
        <p:spPr/>
        <p:txBody>
          <a:bodyPr/>
          <a:lstStyle/>
          <a:p>
            <a:endParaRPr lang="tr-DE"/>
          </a:p>
        </p:txBody>
      </p:sp>
      <p:sp>
        <p:nvSpPr>
          <p:cNvPr id="6" name="Slayt Numarası Yer Tutucusu 5">
            <a:extLst>
              <a:ext uri="{FF2B5EF4-FFF2-40B4-BE49-F238E27FC236}">
                <a16:creationId xmlns:a16="http://schemas.microsoft.com/office/drawing/2014/main" id="{78A3ED74-FD87-754E-8D59-A435F7FD4271}"/>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305713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6F4523-DFC1-8A4E-BF0F-E2EB9DD1D615}"/>
              </a:ext>
            </a:extLst>
          </p:cNvPr>
          <p:cNvSpPr>
            <a:spLocks noGrp="1"/>
          </p:cNvSpPr>
          <p:nvPr>
            <p:ph type="title"/>
          </p:nvPr>
        </p:nvSpPr>
        <p:spPr/>
        <p:txBody>
          <a:bodyPr/>
          <a:lstStyle/>
          <a:p>
            <a:r>
              <a:rPr lang="tr-TR"/>
              <a:t>Asıl başlık stilini düzenlemek için tıklayın</a:t>
            </a:r>
            <a:endParaRPr lang="tr-DE"/>
          </a:p>
        </p:txBody>
      </p:sp>
      <p:sp>
        <p:nvSpPr>
          <p:cNvPr id="3" name="İçerik Yer Tutucusu 2">
            <a:extLst>
              <a:ext uri="{FF2B5EF4-FFF2-40B4-BE49-F238E27FC236}">
                <a16:creationId xmlns:a16="http://schemas.microsoft.com/office/drawing/2014/main" id="{6213DD44-E42D-2940-A2F8-CFFFE54E884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4" name="Veri Yer Tutucusu 3">
            <a:extLst>
              <a:ext uri="{FF2B5EF4-FFF2-40B4-BE49-F238E27FC236}">
                <a16:creationId xmlns:a16="http://schemas.microsoft.com/office/drawing/2014/main" id="{E550C875-1542-384E-AF1D-21FBC8D59867}"/>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5" name="Alt Bilgi Yer Tutucusu 4">
            <a:extLst>
              <a:ext uri="{FF2B5EF4-FFF2-40B4-BE49-F238E27FC236}">
                <a16:creationId xmlns:a16="http://schemas.microsoft.com/office/drawing/2014/main" id="{D47897A4-4B4E-1447-8043-E274663772F6}"/>
              </a:ext>
            </a:extLst>
          </p:cNvPr>
          <p:cNvSpPr>
            <a:spLocks noGrp="1"/>
          </p:cNvSpPr>
          <p:nvPr>
            <p:ph type="ftr" sz="quarter" idx="11"/>
          </p:nvPr>
        </p:nvSpPr>
        <p:spPr/>
        <p:txBody>
          <a:bodyPr/>
          <a:lstStyle/>
          <a:p>
            <a:endParaRPr lang="tr-DE"/>
          </a:p>
        </p:txBody>
      </p:sp>
      <p:sp>
        <p:nvSpPr>
          <p:cNvPr id="6" name="Slayt Numarası Yer Tutucusu 5">
            <a:extLst>
              <a:ext uri="{FF2B5EF4-FFF2-40B4-BE49-F238E27FC236}">
                <a16:creationId xmlns:a16="http://schemas.microsoft.com/office/drawing/2014/main" id="{862E1673-BADD-BE43-A035-4347846A0516}"/>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1189700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85FF9B-021B-F747-8A05-86F985407A1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tr-DE"/>
          </a:p>
        </p:txBody>
      </p:sp>
      <p:sp>
        <p:nvSpPr>
          <p:cNvPr id="3" name="Metin Yer Tutucusu 2">
            <a:extLst>
              <a:ext uri="{FF2B5EF4-FFF2-40B4-BE49-F238E27FC236}">
                <a16:creationId xmlns:a16="http://schemas.microsoft.com/office/drawing/2014/main" id="{22B3D1B5-6F52-DC44-8DE8-19A53E239E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8E2EBEA-6293-F447-AB7B-BC7517FFBB54}"/>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5" name="Alt Bilgi Yer Tutucusu 4">
            <a:extLst>
              <a:ext uri="{FF2B5EF4-FFF2-40B4-BE49-F238E27FC236}">
                <a16:creationId xmlns:a16="http://schemas.microsoft.com/office/drawing/2014/main" id="{0D5C8A6F-25B5-F147-BAB4-9C7257B6C27F}"/>
              </a:ext>
            </a:extLst>
          </p:cNvPr>
          <p:cNvSpPr>
            <a:spLocks noGrp="1"/>
          </p:cNvSpPr>
          <p:nvPr>
            <p:ph type="ftr" sz="quarter" idx="11"/>
          </p:nvPr>
        </p:nvSpPr>
        <p:spPr/>
        <p:txBody>
          <a:bodyPr/>
          <a:lstStyle/>
          <a:p>
            <a:endParaRPr lang="tr-DE"/>
          </a:p>
        </p:txBody>
      </p:sp>
      <p:sp>
        <p:nvSpPr>
          <p:cNvPr id="6" name="Slayt Numarası Yer Tutucusu 5">
            <a:extLst>
              <a:ext uri="{FF2B5EF4-FFF2-40B4-BE49-F238E27FC236}">
                <a16:creationId xmlns:a16="http://schemas.microsoft.com/office/drawing/2014/main" id="{80A9A5F9-11CD-9E47-8306-87E7C3254006}"/>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55353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0E0887-33D8-1C4A-8F5B-5FC51BC6AB3F}"/>
              </a:ext>
            </a:extLst>
          </p:cNvPr>
          <p:cNvSpPr>
            <a:spLocks noGrp="1"/>
          </p:cNvSpPr>
          <p:nvPr>
            <p:ph type="title"/>
          </p:nvPr>
        </p:nvSpPr>
        <p:spPr/>
        <p:txBody>
          <a:bodyPr/>
          <a:lstStyle/>
          <a:p>
            <a:r>
              <a:rPr lang="tr-TR"/>
              <a:t>Asıl başlık stilini düzenlemek için tıklayın</a:t>
            </a:r>
            <a:endParaRPr lang="tr-DE"/>
          </a:p>
        </p:txBody>
      </p:sp>
      <p:sp>
        <p:nvSpPr>
          <p:cNvPr id="3" name="İçerik Yer Tutucusu 2">
            <a:extLst>
              <a:ext uri="{FF2B5EF4-FFF2-40B4-BE49-F238E27FC236}">
                <a16:creationId xmlns:a16="http://schemas.microsoft.com/office/drawing/2014/main" id="{6485178D-7E2F-974F-A904-4DC07EB7C39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4" name="İçerik Yer Tutucusu 3">
            <a:extLst>
              <a:ext uri="{FF2B5EF4-FFF2-40B4-BE49-F238E27FC236}">
                <a16:creationId xmlns:a16="http://schemas.microsoft.com/office/drawing/2014/main" id="{675630B1-A964-6D4A-AAE4-40DA8037B67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5" name="Veri Yer Tutucusu 4">
            <a:extLst>
              <a:ext uri="{FF2B5EF4-FFF2-40B4-BE49-F238E27FC236}">
                <a16:creationId xmlns:a16="http://schemas.microsoft.com/office/drawing/2014/main" id="{34A27550-3AEC-DE4E-95E7-DAB426F6B46E}"/>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6" name="Alt Bilgi Yer Tutucusu 5">
            <a:extLst>
              <a:ext uri="{FF2B5EF4-FFF2-40B4-BE49-F238E27FC236}">
                <a16:creationId xmlns:a16="http://schemas.microsoft.com/office/drawing/2014/main" id="{FBED3B9F-14B4-6547-85FF-02A8DC766775}"/>
              </a:ext>
            </a:extLst>
          </p:cNvPr>
          <p:cNvSpPr>
            <a:spLocks noGrp="1"/>
          </p:cNvSpPr>
          <p:nvPr>
            <p:ph type="ftr" sz="quarter" idx="11"/>
          </p:nvPr>
        </p:nvSpPr>
        <p:spPr/>
        <p:txBody>
          <a:bodyPr/>
          <a:lstStyle/>
          <a:p>
            <a:endParaRPr lang="tr-DE"/>
          </a:p>
        </p:txBody>
      </p:sp>
      <p:sp>
        <p:nvSpPr>
          <p:cNvPr id="7" name="Slayt Numarası Yer Tutucusu 6">
            <a:extLst>
              <a:ext uri="{FF2B5EF4-FFF2-40B4-BE49-F238E27FC236}">
                <a16:creationId xmlns:a16="http://schemas.microsoft.com/office/drawing/2014/main" id="{BEBD5165-6CFF-4C49-918D-AF810B6165EC}"/>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209509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E2C98A-C8F6-4243-844D-4C5A1EA88F6A}"/>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tr-DE"/>
          </a:p>
        </p:txBody>
      </p:sp>
      <p:sp>
        <p:nvSpPr>
          <p:cNvPr id="3" name="Metin Yer Tutucusu 2">
            <a:extLst>
              <a:ext uri="{FF2B5EF4-FFF2-40B4-BE49-F238E27FC236}">
                <a16:creationId xmlns:a16="http://schemas.microsoft.com/office/drawing/2014/main" id="{CD437469-B3DC-394D-953A-29A2E29366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27AC517-90E1-4249-858B-CB3559E825E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5" name="Metin Yer Tutucusu 4">
            <a:extLst>
              <a:ext uri="{FF2B5EF4-FFF2-40B4-BE49-F238E27FC236}">
                <a16:creationId xmlns:a16="http://schemas.microsoft.com/office/drawing/2014/main" id="{CFFD71C4-F1AE-524E-AE0C-51421A0BA3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7ABCACD-A244-E44B-8793-F3B7A38D9361}"/>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7" name="Veri Yer Tutucusu 6">
            <a:extLst>
              <a:ext uri="{FF2B5EF4-FFF2-40B4-BE49-F238E27FC236}">
                <a16:creationId xmlns:a16="http://schemas.microsoft.com/office/drawing/2014/main" id="{0304C982-49BD-4945-B488-05CC106029BD}"/>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8" name="Alt Bilgi Yer Tutucusu 7">
            <a:extLst>
              <a:ext uri="{FF2B5EF4-FFF2-40B4-BE49-F238E27FC236}">
                <a16:creationId xmlns:a16="http://schemas.microsoft.com/office/drawing/2014/main" id="{321AFD46-5B43-E143-9323-27079D9A2232}"/>
              </a:ext>
            </a:extLst>
          </p:cNvPr>
          <p:cNvSpPr>
            <a:spLocks noGrp="1"/>
          </p:cNvSpPr>
          <p:nvPr>
            <p:ph type="ftr" sz="quarter" idx="11"/>
          </p:nvPr>
        </p:nvSpPr>
        <p:spPr/>
        <p:txBody>
          <a:bodyPr/>
          <a:lstStyle/>
          <a:p>
            <a:endParaRPr lang="tr-DE"/>
          </a:p>
        </p:txBody>
      </p:sp>
      <p:sp>
        <p:nvSpPr>
          <p:cNvPr id="9" name="Slayt Numarası Yer Tutucusu 8">
            <a:extLst>
              <a:ext uri="{FF2B5EF4-FFF2-40B4-BE49-F238E27FC236}">
                <a16:creationId xmlns:a16="http://schemas.microsoft.com/office/drawing/2014/main" id="{21214BF8-51ED-984B-B4B1-78315BAD67D4}"/>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263986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9CE217-B793-6544-8D66-310F9BDB6381}"/>
              </a:ext>
            </a:extLst>
          </p:cNvPr>
          <p:cNvSpPr>
            <a:spLocks noGrp="1"/>
          </p:cNvSpPr>
          <p:nvPr>
            <p:ph type="title"/>
          </p:nvPr>
        </p:nvSpPr>
        <p:spPr/>
        <p:txBody>
          <a:bodyPr/>
          <a:lstStyle/>
          <a:p>
            <a:r>
              <a:rPr lang="tr-TR"/>
              <a:t>Asıl başlık stilini düzenlemek için tıklayın</a:t>
            </a:r>
            <a:endParaRPr lang="tr-DE"/>
          </a:p>
        </p:txBody>
      </p:sp>
      <p:sp>
        <p:nvSpPr>
          <p:cNvPr id="3" name="Veri Yer Tutucusu 2">
            <a:extLst>
              <a:ext uri="{FF2B5EF4-FFF2-40B4-BE49-F238E27FC236}">
                <a16:creationId xmlns:a16="http://schemas.microsoft.com/office/drawing/2014/main" id="{2D30882C-B4AA-D84C-9782-EED634BD3C10}"/>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4" name="Alt Bilgi Yer Tutucusu 3">
            <a:extLst>
              <a:ext uri="{FF2B5EF4-FFF2-40B4-BE49-F238E27FC236}">
                <a16:creationId xmlns:a16="http://schemas.microsoft.com/office/drawing/2014/main" id="{B3DC446C-FFE3-D041-82BD-D3147C5EDBB9}"/>
              </a:ext>
            </a:extLst>
          </p:cNvPr>
          <p:cNvSpPr>
            <a:spLocks noGrp="1"/>
          </p:cNvSpPr>
          <p:nvPr>
            <p:ph type="ftr" sz="quarter" idx="11"/>
          </p:nvPr>
        </p:nvSpPr>
        <p:spPr/>
        <p:txBody>
          <a:bodyPr/>
          <a:lstStyle/>
          <a:p>
            <a:endParaRPr lang="tr-DE"/>
          </a:p>
        </p:txBody>
      </p:sp>
      <p:sp>
        <p:nvSpPr>
          <p:cNvPr id="5" name="Slayt Numarası Yer Tutucusu 4">
            <a:extLst>
              <a:ext uri="{FF2B5EF4-FFF2-40B4-BE49-F238E27FC236}">
                <a16:creationId xmlns:a16="http://schemas.microsoft.com/office/drawing/2014/main" id="{3622666A-B6E1-8A48-B3FC-58ED97420D30}"/>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102163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44A4A76F-59C2-E54D-88C0-DB2487F20FF4}"/>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3" name="Alt Bilgi Yer Tutucusu 2">
            <a:extLst>
              <a:ext uri="{FF2B5EF4-FFF2-40B4-BE49-F238E27FC236}">
                <a16:creationId xmlns:a16="http://schemas.microsoft.com/office/drawing/2014/main" id="{FEEBEF8C-B6B4-9E45-BC48-15BBE6A17FBB}"/>
              </a:ext>
            </a:extLst>
          </p:cNvPr>
          <p:cNvSpPr>
            <a:spLocks noGrp="1"/>
          </p:cNvSpPr>
          <p:nvPr>
            <p:ph type="ftr" sz="quarter" idx="11"/>
          </p:nvPr>
        </p:nvSpPr>
        <p:spPr/>
        <p:txBody>
          <a:bodyPr/>
          <a:lstStyle/>
          <a:p>
            <a:endParaRPr lang="tr-DE"/>
          </a:p>
        </p:txBody>
      </p:sp>
      <p:sp>
        <p:nvSpPr>
          <p:cNvPr id="4" name="Slayt Numarası Yer Tutucusu 3">
            <a:extLst>
              <a:ext uri="{FF2B5EF4-FFF2-40B4-BE49-F238E27FC236}">
                <a16:creationId xmlns:a16="http://schemas.microsoft.com/office/drawing/2014/main" id="{87EA5BB5-92A8-7E49-9BCE-886CA1EA3525}"/>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330433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7AB862-12AE-D448-AD1A-94486CBD23C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tr-DE"/>
          </a:p>
        </p:txBody>
      </p:sp>
      <p:sp>
        <p:nvSpPr>
          <p:cNvPr id="3" name="İçerik Yer Tutucusu 2">
            <a:extLst>
              <a:ext uri="{FF2B5EF4-FFF2-40B4-BE49-F238E27FC236}">
                <a16:creationId xmlns:a16="http://schemas.microsoft.com/office/drawing/2014/main" id="{3CFC78E3-CE47-704E-BF82-E9748CF43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4" name="Metin Yer Tutucusu 3">
            <a:extLst>
              <a:ext uri="{FF2B5EF4-FFF2-40B4-BE49-F238E27FC236}">
                <a16:creationId xmlns:a16="http://schemas.microsoft.com/office/drawing/2014/main" id="{67295B78-4209-D546-AE09-497C8D879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08A1A45-35BF-694B-A0CB-A0C715BBD2AB}"/>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6" name="Alt Bilgi Yer Tutucusu 5">
            <a:extLst>
              <a:ext uri="{FF2B5EF4-FFF2-40B4-BE49-F238E27FC236}">
                <a16:creationId xmlns:a16="http://schemas.microsoft.com/office/drawing/2014/main" id="{05B557E7-07BE-4246-B800-766AADFB8D62}"/>
              </a:ext>
            </a:extLst>
          </p:cNvPr>
          <p:cNvSpPr>
            <a:spLocks noGrp="1"/>
          </p:cNvSpPr>
          <p:nvPr>
            <p:ph type="ftr" sz="quarter" idx="11"/>
          </p:nvPr>
        </p:nvSpPr>
        <p:spPr/>
        <p:txBody>
          <a:bodyPr/>
          <a:lstStyle/>
          <a:p>
            <a:endParaRPr lang="tr-DE"/>
          </a:p>
        </p:txBody>
      </p:sp>
      <p:sp>
        <p:nvSpPr>
          <p:cNvPr id="7" name="Slayt Numarası Yer Tutucusu 6">
            <a:extLst>
              <a:ext uri="{FF2B5EF4-FFF2-40B4-BE49-F238E27FC236}">
                <a16:creationId xmlns:a16="http://schemas.microsoft.com/office/drawing/2014/main" id="{C1B91108-B81D-C246-AD3F-5246212DCE61}"/>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2654901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042E29-B997-FB48-90A1-AB67F73B43F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tr-DE"/>
          </a:p>
        </p:txBody>
      </p:sp>
      <p:sp>
        <p:nvSpPr>
          <p:cNvPr id="3" name="Resim Yer Tutucusu 2">
            <a:extLst>
              <a:ext uri="{FF2B5EF4-FFF2-40B4-BE49-F238E27FC236}">
                <a16:creationId xmlns:a16="http://schemas.microsoft.com/office/drawing/2014/main" id="{26E4EC79-9972-C04F-BBF4-E3FAFF26B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DE"/>
          </a:p>
        </p:txBody>
      </p:sp>
      <p:sp>
        <p:nvSpPr>
          <p:cNvPr id="4" name="Metin Yer Tutucusu 3">
            <a:extLst>
              <a:ext uri="{FF2B5EF4-FFF2-40B4-BE49-F238E27FC236}">
                <a16:creationId xmlns:a16="http://schemas.microsoft.com/office/drawing/2014/main" id="{0C09975F-AF1F-E44E-86B7-0E3B1994C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2FC0062-E613-B940-886F-D25E4254E13C}"/>
              </a:ext>
            </a:extLst>
          </p:cNvPr>
          <p:cNvSpPr>
            <a:spLocks noGrp="1"/>
          </p:cNvSpPr>
          <p:nvPr>
            <p:ph type="dt" sz="half" idx="10"/>
          </p:nvPr>
        </p:nvSpPr>
        <p:spPr/>
        <p:txBody>
          <a:bodyPr/>
          <a:lstStyle/>
          <a:p>
            <a:fld id="{013EE0EE-6F0B-BB41-9832-3A89E8211B11}" type="datetimeFigureOut">
              <a:rPr lang="tr-DE" smtClean="0"/>
              <a:t>14.01.26</a:t>
            </a:fld>
            <a:endParaRPr lang="tr-DE"/>
          </a:p>
        </p:txBody>
      </p:sp>
      <p:sp>
        <p:nvSpPr>
          <p:cNvPr id="6" name="Alt Bilgi Yer Tutucusu 5">
            <a:extLst>
              <a:ext uri="{FF2B5EF4-FFF2-40B4-BE49-F238E27FC236}">
                <a16:creationId xmlns:a16="http://schemas.microsoft.com/office/drawing/2014/main" id="{5A402A74-802F-2344-968D-6F9DEB0A2074}"/>
              </a:ext>
            </a:extLst>
          </p:cNvPr>
          <p:cNvSpPr>
            <a:spLocks noGrp="1"/>
          </p:cNvSpPr>
          <p:nvPr>
            <p:ph type="ftr" sz="quarter" idx="11"/>
          </p:nvPr>
        </p:nvSpPr>
        <p:spPr/>
        <p:txBody>
          <a:bodyPr/>
          <a:lstStyle/>
          <a:p>
            <a:endParaRPr lang="tr-DE"/>
          </a:p>
        </p:txBody>
      </p:sp>
      <p:sp>
        <p:nvSpPr>
          <p:cNvPr id="7" name="Slayt Numarası Yer Tutucusu 6">
            <a:extLst>
              <a:ext uri="{FF2B5EF4-FFF2-40B4-BE49-F238E27FC236}">
                <a16:creationId xmlns:a16="http://schemas.microsoft.com/office/drawing/2014/main" id="{AF4DE6BF-8198-B34D-A90B-9F5F031F532B}"/>
              </a:ext>
            </a:extLst>
          </p:cNvPr>
          <p:cNvSpPr>
            <a:spLocks noGrp="1"/>
          </p:cNvSpPr>
          <p:nvPr>
            <p:ph type="sldNum" sz="quarter" idx="12"/>
          </p:nvPr>
        </p:nvSpPr>
        <p:spPr/>
        <p:txBody>
          <a:bodyPr/>
          <a:lstStyle/>
          <a:p>
            <a:fld id="{D750F0EA-CB40-CC40-8EE5-838ACE6B9A65}" type="slidenum">
              <a:rPr lang="tr-DE" smtClean="0"/>
              <a:t>‹#›</a:t>
            </a:fld>
            <a:endParaRPr lang="tr-DE"/>
          </a:p>
        </p:txBody>
      </p:sp>
    </p:spTree>
    <p:extLst>
      <p:ext uri="{BB962C8B-B14F-4D97-AF65-F5344CB8AC3E}">
        <p14:creationId xmlns:p14="http://schemas.microsoft.com/office/powerpoint/2010/main" val="2175967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85BFC6B-208A-DC48-92E8-76ACBC9EC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tr-DE"/>
          </a:p>
        </p:txBody>
      </p:sp>
      <p:sp>
        <p:nvSpPr>
          <p:cNvPr id="3" name="Metin Yer Tutucusu 2">
            <a:extLst>
              <a:ext uri="{FF2B5EF4-FFF2-40B4-BE49-F238E27FC236}">
                <a16:creationId xmlns:a16="http://schemas.microsoft.com/office/drawing/2014/main" id="{013E60C5-0873-DE49-858A-296CC4D08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DE"/>
          </a:p>
        </p:txBody>
      </p:sp>
      <p:sp>
        <p:nvSpPr>
          <p:cNvPr id="4" name="Veri Yer Tutucusu 3">
            <a:extLst>
              <a:ext uri="{FF2B5EF4-FFF2-40B4-BE49-F238E27FC236}">
                <a16:creationId xmlns:a16="http://schemas.microsoft.com/office/drawing/2014/main" id="{E21B37DB-97CD-0A42-98A5-F46657CEB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EE0EE-6F0B-BB41-9832-3A89E8211B11}" type="datetimeFigureOut">
              <a:rPr lang="tr-DE" smtClean="0"/>
              <a:t>14.01.26</a:t>
            </a:fld>
            <a:endParaRPr lang="tr-DE"/>
          </a:p>
        </p:txBody>
      </p:sp>
      <p:sp>
        <p:nvSpPr>
          <p:cNvPr id="5" name="Alt Bilgi Yer Tutucusu 4">
            <a:extLst>
              <a:ext uri="{FF2B5EF4-FFF2-40B4-BE49-F238E27FC236}">
                <a16:creationId xmlns:a16="http://schemas.microsoft.com/office/drawing/2014/main" id="{915FA52F-8D4D-E346-8BA5-66A76BA45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DE"/>
          </a:p>
        </p:txBody>
      </p:sp>
      <p:sp>
        <p:nvSpPr>
          <p:cNvPr id="6" name="Slayt Numarası Yer Tutucusu 5">
            <a:extLst>
              <a:ext uri="{FF2B5EF4-FFF2-40B4-BE49-F238E27FC236}">
                <a16:creationId xmlns:a16="http://schemas.microsoft.com/office/drawing/2014/main" id="{77A93CF1-05D9-674F-8CE9-35070EBFF9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0F0EA-CB40-CC40-8EE5-838ACE6B9A65}" type="slidenum">
              <a:rPr lang="tr-DE" smtClean="0"/>
              <a:t>‹#›</a:t>
            </a:fld>
            <a:endParaRPr lang="tr-DE"/>
          </a:p>
        </p:txBody>
      </p:sp>
    </p:spTree>
    <p:extLst>
      <p:ext uri="{BB962C8B-B14F-4D97-AF65-F5344CB8AC3E}">
        <p14:creationId xmlns:p14="http://schemas.microsoft.com/office/powerpoint/2010/main" val="35259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betulduzenli@gmail.com"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upb0sc5CLAs"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Video 54" descr="Asılı Anhayvan Toys">
            <a:extLst>
              <a:ext uri="{FF2B5EF4-FFF2-40B4-BE49-F238E27FC236}">
                <a16:creationId xmlns:a16="http://schemas.microsoft.com/office/drawing/2014/main" id="{308E4FA4-529C-3BF8-3551-F686BBB9E67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a:fillRect/>
          </a:stretch>
        </p:blipFill>
        <p:spPr>
          <a:xfrm>
            <a:off x="-3047" y="10"/>
            <a:ext cx="12191999" cy="6857990"/>
          </a:xfrm>
          <a:prstGeom prst="rect">
            <a:avLst/>
          </a:prstGeom>
        </p:spPr>
      </p:pic>
      <p:sp>
        <p:nvSpPr>
          <p:cNvPr id="61" name="Rectangle 6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0AA85B0-9AB0-6148-8EAD-BF5FEF8B3779}"/>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tr-DE" sz="5200" b="1" dirty="0">
                <a:solidFill>
                  <a:srgbClr val="FFFFFF"/>
                </a:solidFill>
              </a:rPr>
              <a:t>Hoş geldin Bebek</a:t>
            </a:r>
            <a:br>
              <a:rPr lang="tr-DE" sz="5200" b="1" dirty="0">
                <a:solidFill>
                  <a:srgbClr val="FFFFFF"/>
                </a:solidFill>
              </a:rPr>
            </a:br>
            <a:br>
              <a:rPr lang="tr-DE" sz="5200" b="1" dirty="0">
                <a:solidFill>
                  <a:srgbClr val="FFFFFF"/>
                </a:solidFill>
              </a:rPr>
            </a:br>
            <a:r>
              <a:rPr lang="tr-DE" sz="5200" b="1" dirty="0">
                <a:solidFill>
                  <a:srgbClr val="FFFFFF"/>
                </a:solidFill>
              </a:rPr>
              <a:t>0-6 Yaş Gelişim</a:t>
            </a:r>
          </a:p>
        </p:txBody>
      </p:sp>
      <p:sp>
        <p:nvSpPr>
          <p:cNvPr id="3" name="Alt Başlık 2">
            <a:extLst>
              <a:ext uri="{FF2B5EF4-FFF2-40B4-BE49-F238E27FC236}">
                <a16:creationId xmlns:a16="http://schemas.microsoft.com/office/drawing/2014/main" id="{8031267A-1906-7745-A473-CF0C23E91FC5}"/>
              </a:ext>
            </a:extLst>
          </p:cNvPr>
          <p:cNvSpPr>
            <a:spLocks noGrp="1"/>
          </p:cNvSpPr>
          <p:nvPr>
            <p:ph type="subTitle" idx="1"/>
          </p:nvPr>
        </p:nvSpPr>
        <p:spPr>
          <a:xfrm>
            <a:off x="1063752" y="4572000"/>
            <a:ext cx="10058400" cy="1541873"/>
          </a:xfrm>
          <a:effectLst>
            <a:outerShdw blurRad="50800" dist="38100" dir="2700000" algn="tl" rotWithShape="0">
              <a:prstClr val="black">
                <a:alpha val="40000"/>
              </a:prstClr>
            </a:outerShdw>
          </a:effectLst>
        </p:spPr>
        <p:txBody>
          <a:bodyPr>
            <a:normAutofit/>
          </a:bodyPr>
          <a:lstStyle/>
          <a:p>
            <a:r>
              <a:rPr lang="tr-TR" sz="1600" dirty="0">
                <a:solidFill>
                  <a:srgbClr val="FFFFFF"/>
                </a:solidFill>
              </a:rPr>
              <a:t>B</a:t>
            </a:r>
            <a:r>
              <a:rPr lang="tr-DE" sz="1600" dirty="0">
                <a:solidFill>
                  <a:srgbClr val="FFFFFF"/>
                </a:solidFill>
              </a:rPr>
              <a:t>etül Düzenli</a:t>
            </a:r>
          </a:p>
          <a:p>
            <a:r>
              <a:rPr lang="tr-DE" sz="1600" dirty="0">
                <a:solidFill>
                  <a:srgbClr val="FFFFFF"/>
                </a:solidFill>
              </a:rPr>
              <a:t>Psik. Danışman-Oyun Terapisti</a:t>
            </a:r>
          </a:p>
          <a:p>
            <a:r>
              <a:rPr lang="tr-DE" sz="1600" dirty="0">
                <a:solidFill>
                  <a:srgbClr val="FFFFFF"/>
                </a:solidFill>
              </a:rPr>
              <a:t>Vizja Ünv. Öğrt. Görevlisi</a:t>
            </a:r>
          </a:p>
          <a:p>
            <a:r>
              <a:rPr lang="tr-DE" sz="1600" dirty="0">
                <a:solidFill>
                  <a:srgbClr val="FFFFFF"/>
                </a:solidFill>
              </a:rPr>
              <a:t>2026</a:t>
            </a:r>
          </a:p>
        </p:txBody>
      </p:sp>
    </p:spTree>
    <p:extLst>
      <p:ext uri="{BB962C8B-B14F-4D97-AF65-F5344CB8AC3E}">
        <p14:creationId xmlns:p14="http://schemas.microsoft.com/office/powerpoint/2010/main" val="9438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0" fill="hold"/>
                                        <p:tgtEl>
                                          <p:spTgt spid="55"/>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p:stCondLst>
                                    <p:cond delay="1000"/>
                                  </p:stCondLst>
                                  <p:iterate type="wd">
                                    <p:tmPct val="15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type="wd">
                                    <p:tmPct val="15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iterate type="wd">
                                    <p:tmPct val="15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000"/>
                                  </p:stCondLst>
                                  <p:iterate type="wd">
                                    <p:tmPct val="15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5"/>
                                        </p:tgtEl>
                                      </p:cBhvr>
                                    </p:cmd>
                                  </p:childTnLst>
                                </p:cTn>
                              </p:par>
                            </p:childTnLst>
                          </p:cTn>
                        </p:par>
                      </p:childTnLst>
                    </p:cTn>
                  </p:par>
                </p:childTnLst>
              </p:cTn>
              <p:nextCondLst>
                <p:cond evt="onClick" delay="0">
                  <p:tgtEl>
                    <p:spTgt spid="55"/>
                  </p:tgtEl>
                </p:cond>
              </p:nextCondLst>
            </p:seq>
            <p:video>
              <p:cMediaNode mute="1">
                <p:cTn id="33" repeatCount="indefinite" fill="hold" display="0">
                  <p:stCondLst>
                    <p:cond delay="indefinite"/>
                  </p:stCondLst>
                </p:cTn>
                <p:tgtEl>
                  <p:spTgt spid="55"/>
                </p:tgtEl>
              </p:cMediaNode>
            </p:vide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F939D1A-3291-AA49-8FA9-3A8AD8B483E3}"/>
              </a:ext>
            </a:extLst>
          </p:cNvPr>
          <p:cNvSpPr>
            <a:spLocks noGrp="1"/>
          </p:cNvSpPr>
          <p:nvPr>
            <p:ph type="title"/>
          </p:nvPr>
        </p:nvSpPr>
        <p:spPr>
          <a:xfrm>
            <a:off x="838200" y="365125"/>
            <a:ext cx="10515600" cy="1306443"/>
          </a:xfrm>
        </p:spPr>
        <p:txBody>
          <a:bodyPr>
            <a:normAutofit/>
          </a:bodyPr>
          <a:lstStyle/>
          <a:p>
            <a:r>
              <a:rPr lang="tr-TR" sz="4000" dirty="0"/>
              <a:t>Bağlanma Stilleri</a:t>
            </a:r>
          </a:p>
        </p:txBody>
      </p:sp>
      <p:graphicFrame>
        <p:nvGraphicFramePr>
          <p:cNvPr id="1038" name="İçerik Yer Tutucusu 2">
            <a:extLst>
              <a:ext uri="{FF2B5EF4-FFF2-40B4-BE49-F238E27FC236}">
                <a16:creationId xmlns:a16="http://schemas.microsoft.com/office/drawing/2014/main" id="{96ACF24E-176A-D6D8-0799-1DB61BCC51D9}"/>
              </a:ext>
            </a:extLst>
          </p:cNvPr>
          <p:cNvGraphicFramePr>
            <a:graphicFrameLocks noGrp="1"/>
          </p:cNvGraphicFramePr>
          <p:nvPr>
            <p:ph idx="1"/>
          </p:nvPr>
        </p:nvGraphicFramePr>
        <p:xfrm>
          <a:off x="838200" y="1825625"/>
          <a:ext cx="4152774" cy="4303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BAĞLANMA NEDİR? | Adana Cerrahi Tıp Merkezi">
            <a:extLst>
              <a:ext uri="{FF2B5EF4-FFF2-40B4-BE49-F238E27FC236}">
                <a16:creationId xmlns:a16="http://schemas.microsoft.com/office/drawing/2014/main" id="{D2EB0E15-B815-0A47-B338-DC0EF5F66C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241" r="9327"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447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C4E351-C4D0-4D23-BEA8-3136F7E47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2D95578-3010-40A8-9EE1-D6D43C23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32A4E3E5-F2E4-4F3C-85FD-5523DEF57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E05FDD-CC3B-45C8-9CE2-0C93D863E4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D16CFDC4-DE7D-4153-89C5-608818994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279650" y="-7"/>
            <a:ext cx="9909174" cy="685799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Başlık 1">
            <a:extLst>
              <a:ext uri="{FF2B5EF4-FFF2-40B4-BE49-F238E27FC236}">
                <a16:creationId xmlns:a16="http://schemas.microsoft.com/office/drawing/2014/main" id="{8AC3A05B-5DC5-F635-D117-F5CFFE85A06D}"/>
              </a:ext>
            </a:extLst>
          </p:cNvPr>
          <p:cNvSpPr>
            <a:spLocks noGrp="1"/>
          </p:cNvSpPr>
          <p:nvPr>
            <p:ph type="title"/>
          </p:nvPr>
        </p:nvSpPr>
        <p:spPr>
          <a:xfrm>
            <a:off x="2852737" y="1001484"/>
            <a:ext cx="6483351" cy="843191"/>
          </a:xfrm>
        </p:spPr>
        <p:txBody>
          <a:bodyPr anchor="t">
            <a:normAutofit/>
          </a:bodyPr>
          <a:lstStyle/>
          <a:p>
            <a:r>
              <a:rPr lang="tr-TR" sz="2200">
                <a:latin typeface="MarkerFelt"/>
              </a:rPr>
              <a:t>Bebekte Güvenli Bağlanma için neler yapılabilir? </a:t>
            </a:r>
            <a:endParaRPr lang="tr-TR" sz="2200"/>
          </a:p>
        </p:txBody>
      </p:sp>
      <p:sp>
        <p:nvSpPr>
          <p:cNvPr id="3" name="İçerik Yer Tutucusu 2">
            <a:extLst>
              <a:ext uri="{FF2B5EF4-FFF2-40B4-BE49-F238E27FC236}">
                <a16:creationId xmlns:a16="http://schemas.microsoft.com/office/drawing/2014/main" id="{5FFF52A0-6CA6-BDBB-503D-9A0695A0F945}"/>
              </a:ext>
            </a:extLst>
          </p:cNvPr>
          <p:cNvSpPr>
            <a:spLocks noGrp="1"/>
          </p:cNvSpPr>
          <p:nvPr>
            <p:ph idx="1"/>
          </p:nvPr>
        </p:nvSpPr>
        <p:spPr>
          <a:xfrm>
            <a:off x="2855913" y="2300513"/>
            <a:ext cx="6480175" cy="3526973"/>
          </a:xfrm>
        </p:spPr>
        <p:txBody>
          <a:bodyPr anchor="t">
            <a:normAutofit/>
          </a:bodyPr>
          <a:lstStyle/>
          <a:p>
            <a:pPr>
              <a:buFont typeface="Arial" panose="020B0604020202020204" pitchFamily="34" charset="0"/>
              <a:buChar char="•"/>
            </a:pPr>
            <a:r>
              <a:rPr lang="tr-TR" sz="1700">
                <a:solidFill>
                  <a:schemeClr val="tx1">
                    <a:alpha val="60000"/>
                  </a:schemeClr>
                </a:solidFill>
                <a:effectLst/>
                <a:latin typeface="MinionPro"/>
              </a:rPr>
              <a:t>Bebeğe düzenli, sürekli, istikrarlı ve sevgi dolu bir bakım sunulmalıdır. </a:t>
            </a:r>
          </a:p>
          <a:p>
            <a:pPr>
              <a:buFont typeface="Arial" panose="020B0604020202020204" pitchFamily="34" charset="0"/>
              <a:buChar char="•"/>
            </a:pPr>
            <a:r>
              <a:rPr lang="tr-TR" sz="1700">
                <a:solidFill>
                  <a:schemeClr val="tx1">
                    <a:alpha val="60000"/>
                  </a:schemeClr>
                </a:solidFill>
                <a:effectLst/>
                <a:latin typeface="MinionPro"/>
              </a:rPr>
              <a:t>Bebeğin günlük ihtiyaçları, onun gereksiz yere zorlanmasına fırsat vermeden karşılanmalıdır. </a:t>
            </a:r>
          </a:p>
          <a:p>
            <a:pPr>
              <a:buFont typeface="Arial" panose="020B0604020202020204" pitchFamily="34" charset="0"/>
              <a:buChar char="•"/>
            </a:pPr>
            <a:r>
              <a:rPr lang="tr-TR" sz="1700">
                <a:solidFill>
                  <a:schemeClr val="tx1">
                    <a:alpha val="60000"/>
                  </a:schemeClr>
                </a:solidFill>
                <a:effectLst/>
                <a:latin typeface="MinionPro"/>
              </a:rPr>
              <a:t>Bebekle ilk doğduğu andan itibaren iletişim kurmaya çalışılmalı, tatlı ve huzur dolu bir ses tonuyla konuşulup okşanmalıdır. </a:t>
            </a:r>
          </a:p>
          <a:p>
            <a:pPr>
              <a:buFont typeface="Arial" panose="020B0604020202020204" pitchFamily="34" charset="0"/>
              <a:buChar char="•"/>
            </a:pPr>
            <a:r>
              <a:rPr lang="tr-TR" sz="1700">
                <a:solidFill>
                  <a:schemeClr val="tx1">
                    <a:alpha val="60000"/>
                  </a:schemeClr>
                </a:solidFill>
                <a:effectLst/>
                <a:latin typeface="MinionPro"/>
              </a:rPr>
              <a:t>İlerleyen zamanlarda bebeğin merak duygusunu teşvik edecek ve yeni şeyler ögrenmesini sağlayacak şekilde, bol ve zengin uyaran verilmelidir. Yani farklı ve çeşitli şeylerle karşılaşmasına imkân sağlanmalıdır. </a:t>
            </a:r>
          </a:p>
          <a:p>
            <a:pPr>
              <a:buFont typeface="Arial" panose="020B0604020202020204" pitchFamily="34" charset="0"/>
              <a:buChar char="•"/>
            </a:pPr>
            <a:r>
              <a:rPr lang="tr-TR" sz="1700">
                <a:solidFill>
                  <a:schemeClr val="tx1">
                    <a:alpha val="60000"/>
                  </a:schemeClr>
                </a:solidFill>
                <a:effectLst/>
                <a:latin typeface="MinionPro"/>
              </a:rPr>
              <a:t>Bebeğin tek başına yapmaya çalıştığı ve onu bağımsızlaştıracak davranışları teşvik edilmelidir. </a:t>
            </a:r>
          </a:p>
          <a:p>
            <a:endParaRPr lang="tr-TR" sz="1700">
              <a:solidFill>
                <a:schemeClr val="tx1">
                  <a:alpha val="60000"/>
                </a:schemeClr>
              </a:solidFill>
            </a:endParaRPr>
          </a:p>
        </p:txBody>
      </p:sp>
    </p:spTree>
    <p:extLst>
      <p:ext uri="{BB962C8B-B14F-4D97-AF65-F5344CB8AC3E}">
        <p14:creationId xmlns:p14="http://schemas.microsoft.com/office/powerpoint/2010/main" val="238202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058A35A-3305-6BF5-8BCD-D4119D733646}"/>
              </a:ext>
            </a:extLst>
          </p:cNvPr>
          <p:cNvSpPr>
            <a:spLocks noGrp="1"/>
          </p:cNvSpPr>
          <p:nvPr>
            <p:ph type="title"/>
          </p:nvPr>
        </p:nvSpPr>
        <p:spPr>
          <a:xfrm>
            <a:off x="572493" y="238539"/>
            <a:ext cx="11018520" cy="1434415"/>
          </a:xfrm>
        </p:spPr>
        <p:txBody>
          <a:bodyPr anchor="b">
            <a:normAutofit/>
          </a:bodyPr>
          <a:lstStyle/>
          <a:p>
            <a:r>
              <a:rPr lang="tr-TR" sz="4200" noProof="1">
                <a:latin typeface="MarkerFelt"/>
              </a:rPr>
              <a:t>Bebeğin İhtiyaçlarını Anlamak ve Yanıt Vermek </a:t>
            </a:r>
            <a:br>
              <a:rPr lang="tr-TR" sz="4200" noProof="1">
                <a:latin typeface="MarkerFelt"/>
              </a:rPr>
            </a:br>
            <a:r>
              <a:rPr lang="tr-TR" sz="4200" noProof="1">
                <a:latin typeface="MarkerFelt"/>
              </a:rPr>
              <a:t>( Duyarlı Tepkisellik) </a:t>
            </a:r>
            <a:endParaRPr lang="tr-TR" sz="4200" noProof="1"/>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EDCBB15-ACDB-63D4-F5B7-956A7747A22C}"/>
              </a:ext>
            </a:extLst>
          </p:cNvPr>
          <p:cNvSpPr>
            <a:spLocks noGrp="1"/>
          </p:cNvSpPr>
          <p:nvPr>
            <p:ph idx="1"/>
          </p:nvPr>
        </p:nvSpPr>
        <p:spPr>
          <a:xfrm>
            <a:off x="572493" y="2071316"/>
            <a:ext cx="6713552" cy="4119172"/>
          </a:xfrm>
        </p:spPr>
        <p:txBody>
          <a:bodyPr anchor="t">
            <a:normAutofit/>
          </a:bodyPr>
          <a:lstStyle/>
          <a:p>
            <a:pPr marL="0" indent="0">
              <a:buNone/>
            </a:pPr>
            <a:r>
              <a:rPr lang="tr-TR" sz="1500" noProof="1">
                <a:effectLst/>
                <a:latin typeface="MinionPro"/>
              </a:rPr>
              <a:t>Anne baba ve bebek arasında güvenli bir bağlanmanın oluşabilmesi için anne babanın davranışları ile bebeğin ihtiyaçları arasında bir uyum ve tutarlılık olması çok önemlidir. Başka bir deyişle, anne babanın kendi davranışlarını bebeğin ihtiyacına göre ayarlaması, bebekle birlikte zaman geçirirken kurdukları ilişkinin biçim ve zamanının bebeğin ihtiyaçları ile tutarlı olması, bebek ile anne baba arasında âdeta eş zamanlı bir dansın ritminin tutturulması gerekir.</a:t>
            </a:r>
          </a:p>
          <a:p>
            <a:pPr marL="0" indent="0">
              <a:buNone/>
            </a:pPr>
            <a:r>
              <a:rPr lang="tr-TR" sz="1500" noProof="1">
                <a:latin typeface="MinionPro"/>
              </a:rPr>
              <a:t>Ö</a:t>
            </a:r>
            <a:r>
              <a:rPr lang="tr-TR" sz="1500" noProof="1">
                <a:effectLst/>
                <a:latin typeface="MinionPro"/>
              </a:rPr>
              <a:t>rneğin; </a:t>
            </a:r>
            <a:endParaRPr lang="tr-TR" sz="1500" noProof="1">
              <a:effectLst/>
            </a:endParaRPr>
          </a:p>
          <a:p>
            <a:pPr marL="742950" lvl="1" indent="-285750">
              <a:buFont typeface="Arial" panose="020B0604020202020204" pitchFamily="34" charset="0"/>
              <a:buChar char="•"/>
            </a:pPr>
            <a:r>
              <a:rPr lang="tr-TR" sz="1500" noProof="1">
                <a:effectLst/>
                <a:latin typeface="MinionPro"/>
              </a:rPr>
              <a:t>İlk üç ayda bebek ağladığında hemen yanına gidilmesi, şefkatle kucaklanması. </a:t>
            </a:r>
          </a:p>
          <a:p>
            <a:pPr marL="742950" lvl="1" indent="-285750">
              <a:buFont typeface="Arial" panose="020B0604020202020204" pitchFamily="34" charset="0"/>
              <a:buChar char="•"/>
            </a:pPr>
            <a:r>
              <a:rPr lang="tr-TR" sz="1500" noProof="1">
                <a:effectLst/>
                <a:latin typeface="MinionPro"/>
              </a:rPr>
              <a:t>Beslenmeyi başlatma ve sona erdirme zamanını ayarlamada bebeğin tepkilerine dikkat edilmesi. </a:t>
            </a:r>
          </a:p>
          <a:p>
            <a:pPr marL="742950" lvl="1" indent="-285750">
              <a:buFont typeface="Arial" panose="020B0604020202020204" pitchFamily="34" charset="0"/>
              <a:buChar char="•"/>
            </a:pPr>
            <a:r>
              <a:rPr lang="tr-TR" sz="1500" noProof="1">
                <a:effectLst/>
                <a:latin typeface="MinionPro"/>
              </a:rPr>
              <a:t>Bebeğin beslenme seçimlerinin ve yeme hızının dikkate alınması. </a:t>
            </a:r>
          </a:p>
          <a:p>
            <a:pPr marL="742950" lvl="1" indent="-285750">
              <a:buFont typeface="Arial" panose="020B0604020202020204" pitchFamily="34" charset="0"/>
              <a:buChar char="•"/>
            </a:pPr>
            <a:r>
              <a:rPr lang="tr-TR" sz="1500" noProof="1">
                <a:latin typeface="MinionPro"/>
              </a:rPr>
              <a:t>Bebek anne babaya gülümsediğinde gülümseyerek yanıt verilmesi. </a:t>
            </a:r>
          </a:p>
          <a:p>
            <a:pPr marL="742950" lvl="1" indent="-285750">
              <a:buFont typeface="Arial" panose="020B0604020202020204" pitchFamily="34" charset="0"/>
              <a:buChar char="•"/>
            </a:pPr>
            <a:r>
              <a:rPr lang="tr-TR" sz="1500" noProof="1">
                <a:latin typeface="MinionPro"/>
              </a:rPr>
              <a:t>Bebek kendi kendini meşgul ederken (örneğin başının üstünde dönen oyuncaklarla oyalanırken) onun faaliyetinin bölünmemesi, ancak sıkılıp ilgi istediğinde gereken ilginin gösterilmesi. </a:t>
            </a:r>
          </a:p>
          <a:p>
            <a:pPr marL="742950" lvl="1" indent="-285750">
              <a:buFont typeface="Arial" panose="020B0604020202020204" pitchFamily="34" charset="0"/>
              <a:buChar char="•"/>
            </a:pPr>
            <a:endParaRPr lang="tr-TR" sz="1500" noProof="1">
              <a:latin typeface="MinionPro"/>
            </a:endParaRPr>
          </a:p>
          <a:p>
            <a:endParaRPr lang="tr-TR" sz="1500" noProof="1"/>
          </a:p>
        </p:txBody>
      </p:sp>
      <p:pic>
        <p:nvPicPr>
          <p:cNvPr id="5" name="Picture 4">
            <a:extLst>
              <a:ext uri="{FF2B5EF4-FFF2-40B4-BE49-F238E27FC236}">
                <a16:creationId xmlns:a16="http://schemas.microsoft.com/office/drawing/2014/main" id="{E2FF1E47-63A7-2BEB-1B55-E1B82A052228}"/>
              </a:ext>
            </a:extLst>
          </p:cNvPr>
          <p:cNvPicPr>
            <a:picLocks noChangeAspect="1"/>
          </p:cNvPicPr>
          <p:nvPr/>
        </p:nvPicPr>
        <p:blipFill>
          <a:blip r:embed="rId2"/>
          <a:srcRect l="30757" r="15128"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333075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0854A06-F8CA-FF4E-90AB-D32959A1C44B}"/>
              </a:ext>
            </a:extLst>
          </p:cNvPr>
          <p:cNvSpPr>
            <a:spLocks noGrp="1"/>
          </p:cNvSpPr>
          <p:nvPr>
            <p:ph type="title"/>
          </p:nvPr>
        </p:nvSpPr>
        <p:spPr>
          <a:xfrm>
            <a:off x="841248" y="548640"/>
            <a:ext cx="3600860" cy="5431536"/>
          </a:xfrm>
        </p:spPr>
        <p:txBody>
          <a:bodyPr>
            <a:normAutofit/>
          </a:bodyPr>
          <a:lstStyle/>
          <a:p>
            <a:r>
              <a:rPr lang="tr-TR" sz="5400"/>
              <a:t>A</a:t>
            </a:r>
            <a:r>
              <a:rPr lang="tr-DE" sz="5400"/>
              <a:t>nal Dönem </a:t>
            </a:r>
            <a:br>
              <a:rPr lang="tr-DE" sz="5400"/>
            </a:br>
            <a:br>
              <a:rPr lang="tr-DE" sz="5400"/>
            </a:br>
            <a:r>
              <a:rPr lang="tr-DE" sz="5400"/>
              <a:t>(1-3 yaş)</a:t>
            </a:r>
          </a:p>
        </p:txBody>
      </p:sp>
      <p:sp>
        <p:nvSpPr>
          <p:cNvPr id="4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4658E0E-B225-C947-BCA5-B6CFF5889535}"/>
              </a:ext>
            </a:extLst>
          </p:cNvPr>
          <p:cNvSpPr>
            <a:spLocks noGrp="1"/>
          </p:cNvSpPr>
          <p:nvPr>
            <p:ph idx="1"/>
          </p:nvPr>
        </p:nvSpPr>
        <p:spPr>
          <a:xfrm>
            <a:off x="5126418" y="552091"/>
            <a:ext cx="6224335" cy="5431536"/>
          </a:xfrm>
        </p:spPr>
        <p:txBody>
          <a:bodyPr anchor="ctr">
            <a:normAutofit/>
          </a:bodyPr>
          <a:lstStyle/>
          <a:p>
            <a:r>
              <a:rPr lang="tr-TR" sz="2200">
                <a:cs typeface="Calibri"/>
              </a:rPr>
              <a:t>Gelişimin tüm merkezi anal bölgededir. </a:t>
            </a:r>
          </a:p>
          <a:p>
            <a:r>
              <a:rPr lang="tr-TR" sz="2200">
                <a:cs typeface="Calibri"/>
              </a:rPr>
              <a:t>Bu dönemin en önemli kazanımı </a:t>
            </a:r>
            <a:r>
              <a:rPr lang="tr-TR" sz="2200" b="1">
                <a:cs typeface="Calibri"/>
              </a:rPr>
              <a:t>tutma</a:t>
            </a:r>
            <a:r>
              <a:rPr lang="tr-TR" sz="2200">
                <a:cs typeface="Calibri"/>
              </a:rPr>
              <a:t> ve </a:t>
            </a:r>
            <a:r>
              <a:rPr lang="tr-TR" sz="2200" b="1">
                <a:cs typeface="Calibri"/>
              </a:rPr>
              <a:t>bırakma</a:t>
            </a:r>
            <a:r>
              <a:rPr lang="tr-TR" sz="2200">
                <a:cs typeface="Calibri"/>
              </a:rPr>
              <a:t>dır.</a:t>
            </a:r>
          </a:p>
          <a:p>
            <a:r>
              <a:rPr lang="tr-TR" sz="2200">
                <a:cs typeface="Calibri"/>
              </a:rPr>
              <a:t>Tuvalet eğitimi bu dönemde kazanılabilir.</a:t>
            </a:r>
          </a:p>
          <a:p>
            <a:r>
              <a:rPr lang="tr-TR" sz="2200">
                <a:cs typeface="Calibri"/>
              </a:rPr>
              <a:t>Tuvaletini denetim altına almak bağımsızlık adına attığı ilk adımdır. </a:t>
            </a:r>
          </a:p>
          <a:p>
            <a:r>
              <a:rPr lang="tr-TR" sz="2200">
                <a:cs typeface="Calibri"/>
              </a:rPr>
              <a:t>Kontrol edebilmek çocuğun deneyimlediği en belirgin duygudur.</a:t>
            </a:r>
          </a:p>
          <a:p>
            <a:endParaRPr lang="tr-TR" sz="2200">
              <a:cs typeface="Calibri"/>
            </a:endParaRPr>
          </a:p>
          <a:p>
            <a:r>
              <a:rPr lang="tr-TR" sz="2200">
                <a:cs typeface="Calibri"/>
              </a:rPr>
              <a:t>Bu dönemin olumlu geçirilmesi çocuğun kararlı, girişimci ve işbirlikçi kişilik geliştirmesini sağlarken olumsuz geçirilmesi katı görüşlü, aşırı düzenli ve inatçı bir kişilik yapılanmasını sağlayabilir.</a:t>
            </a:r>
          </a:p>
          <a:p>
            <a:pPr marL="0" indent="0">
              <a:buNone/>
            </a:pPr>
            <a:endParaRPr lang="tr-TR" sz="2200"/>
          </a:p>
        </p:txBody>
      </p:sp>
    </p:spTree>
    <p:extLst>
      <p:ext uri="{BB962C8B-B14F-4D97-AF65-F5344CB8AC3E}">
        <p14:creationId xmlns:p14="http://schemas.microsoft.com/office/powerpoint/2010/main" val="432701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B20FFB-0BF1-FA48-8734-1BDB2D1508B4}"/>
              </a:ext>
            </a:extLst>
          </p:cNvPr>
          <p:cNvSpPr>
            <a:spLocks noGrp="1"/>
          </p:cNvSpPr>
          <p:nvPr>
            <p:ph type="title"/>
          </p:nvPr>
        </p:nvSpPr>
        <p:spPr>
          <a:xfrm>
            <a:off x="838200" y="365126"/>
            <a:ext cx="5340605" cy="1146176"/>
          </a:xfrm>
        </p:spPr>
        <p:txBody>
          <a:bodyPr>
            <a:normAutofit/>
          </a:bodyPr>
          <a:lstStyle/>
          <a:p>
            <a:r>
              <a:rPr lang="tr-TR"/>
              <a:t>T</a:t>
            </a:r>
            <a:r>
              <a:rPr lang="tr-DE"/>
              <a:t>uvalet Eğitimi</a:t>
            </a:r>
          </a:p>
        </p:txBody>
      </p:sp>
      <p:sp>
        <p:nvSpPr>
          <p:cNvPr id="34" name="Freeform: Shape 33">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D0DA81F5-FE90-C443-A36F-3C991C3114F4}"/>
              </a:ext>
            </a:extLst>
          </p:cNvPr>
          <p:cNvSpPr>
            <a:spLocks noGrp="1"/>
          </p:cNvSpPr>
          <p:nvPr>
            <p:ph idx="1"/>
          </p:nvPr>
        </p:nvSpPr>
        <p:spPr>
          <a:xfrm>
            <a:off x="5821679" y="2176272"/>
            <a:ext cx="6067567" cy="4041648"/>
          </a:xfrm>
        </p:spPr>
        <p:txBody>
          <a:bodyPr anchor="t">
            <a:normAutofit/>
          </a:bodyPr>
          <a:lstStyle/>
          <a:p>
            <a:pPr marL="0" indent="0">
              <a:buNone/>
            </a:pPr>
            <a:r>
              <a:rPr lang="tr-DE" sz="2400" dirty="0"/>
              <a:t>2 yaş ve sonrası için çocuğun hazıroluş durumuna göre en uygun zaman belirlenir.</a:t>
            </a:r>
          </a:p>
          <a:p>
            <a:pPr marL="0" indent="0">
              <a:buNone/>
            </a:pPr>
            <a:endParaRPr lang="tr-DE" sz="2400" dirty="0"/>
          </a:p>
          <a:p>
            <a:r>
              <a:rPr lang="tr-TR" sz="2400" dirty="0"/>
              <a:t>U</a:t>
            </a:r>
            <a:r>
              <a:rPr lang="tr-DE" sz="2400" dirty="0"/>
              <a:t>zun vadede alıştırılması tavsiye edilir.</a:t>
            </a:r>
          </a:p>
          <a:p>
            <a:r>
              <a:rPr lang="tr-TR" sz="2400" dirty="0"/>
              <a:t>Ç</a:t>
            </a:r>
            <a:r>
              <a:rPr lang="tr-DE" sz="2400" dirty="0"/>
              <a:t>ocuğun ebeveyni üzerinde ilk kontrolü farkettiği yerdir.</a:t>
            </a:r>
          </a:p>
          <a:p>
            <a:r>
              <a:rPr lang="tr-TR" sz="2400" dirty="0"/>
              <a:t>G</a:t>
            </a:r>
            <a:r>
              <a:rPr lang="tr-DE" sz="2400" dirty="0"/>
              <a:t>üç mücadelesine dönüştürülmemesi gerekir.</a:t>
            </a:r>
          </a:p>
          <a:p>
            <a:r>
              <a:rPr lang="tr-TR" sz="2400" dirty="0"/>
              <a:t>S</a:t>
            </a:r>
            <a:r>
              <a:rPr lang="tr-DE" sz="2400" dirty="0"/>
              <a:t>ık sık tuvaleti olup olmadığını sormak kontrolün ebeveynde olduğu anlamına gelir. </a:t>
            </a:r>
            <a:r>
              <a:rPr lang="tr-TR" sz="2400" dirty="0"/>
              <a:t>Ç</a:t>
            </a:r>
            <a:r>
              <a:rPr lang="tr-DE" sz="2400" dirty="0"/>
              <a:t>ocuk direnebilir.</a:t>
            </a:r>
          </a:p>
        </p:txBody>
      </p:sp>
      <p:graphicFrame>
        <p:nvGraphicFramePr>
          <p:cNvPr id="17" name="İçerik Yer Tutucusu 3">
            <a:extLst>
              <a:ext uri="{FF2B5EF4-FFF2-40B4-BE49-F238E27FC236}">
                <a16:creationId xmlns:a16="http://schemas.microsoft.com/office/drawing/2014/main" id="{C688B7E5-8B69-6948-8AFB-17FE228E9058}"/>
              </a:ext>
            </a:extLst>
          </p:cNvPr>
          <p:cNvGraphicFramePr>
            <a:graphicFrameLocks/>
          </p:cNvGraphicFramePr>
          <p:nvPr>
            <p:extLst>
              <p:ext uri="{D42A27DB-BD31-4B8C-83A1-F6EECF244321}">
                <p14:modId xmlns:p14="http://schemas.microsoft.com/office/powerpoint/2010/main" val="2698703499"/>
              </p:ext>
            </p:extLst>
          </p:nvPr>
        </p:nvGraphicFramePr>
        <p:xfrm>
          <a:off x="349686" y="1747404"/>
          <a:ext cx="3603171" cy="3639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03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BE5E349-F75E-7048-9302-6FD80F327737}"/>
              </a:ext>
            </a:extLst>
          </p:cNvPr>
          <p:cNvSpPr>
            <a:spLocks noGrp="1"/>
          </p:cNvSpPr>
          <p:nvPr>
            <p:ph type="title"/>
          </p:nvPr>
        </p:nvSpPr>
        <p:spPr>
          <a:xfrm>
            <a:off x="643467" y="1698171"/>
            <a:ext cx="3962061" cy="4516360"/>
          </a:xfrm>
        </p:spPr>
        <p:txBody>
          <a:bodyPr anchor="t">
            <a:normAutofit/>
          </a:bodyPr>
          <a:lstStyle/>
          <a:p>
            <a:r>
              <a:rPr lang="tr-TR" sz="3600" dirty="0"/>
              <a:t>F</a:t>
            </a:r>
            <a:r>
              <a:rPr lang="tr-DE" sz="3600" dirty="0"/>
              <a:t>allik Dönem </a:t>
            </a:r>
            <a:br>
              <a:rPr lang="tr-DE" sz="3600" dirty="0"/>
            </a:br>
            <a:br>
              <a:rPr lang="tr-DE" sz="3600" dirty="0"/>
            </a:br>
            <a:r>
              <a:rPr lang="tr-DE" sz="3600" dirty="0"/>
              <a:t>(3-6 yaş)</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C0E90C6C-37A1-C841-A305-1EDEDB4F5846}"/>
              </a:ext>
            </a:extLst>
          </p:cNvPr>
          <p:cNvSpPr>
            <a:spLocks noGrp="1"/>
          </p:cNvSpPr>
          <p:nvPr>
            <p:ph idx="1"/>
          </p:nvPr>
        </p:nvSpPr>
        <p:spPr>
          <a:xfrm>
            <a:off x="5070020" y="1698170"/>
            <a:ext cx="6478513" cy="4516361"/>
          </a:xfrm>
        </p:spPr>
        <p:txBody>
          <a:bodyPr>
            <a:normAutofit fontScale="92500" lnSpcReduction="20000"/>
          </a:bodyPr>
          <a:lstStyle/>
          <a:p>
            <a:r>
              <a:rPr lang="tr-TR" sz="2000" b="1" dirty="0">
                <a:cs typeface="Calibri"/>
              </a:rPr>
              <a:t>Merak ve Keşfetme </a:t>
            </a:r>
            <a:r>
              <a:rPr lang="tr-TR" sz="2000" dirty="0">
                <a:cs typeface="Calibri"/>
              </a:rPr>
              <a:t>bu dönemin en belirgin özelliğidir.</a:t>
            </a:r>
          </a:p>
          <a:p>
            <a:endParaRPr lang="tr-TR" sz="2000" dirty="0">
              <a:cs typeface="Calibri"/>
            </a:endParaRPr>
          </a:p>
          <a:p>
            <a:r>
              <a:rPr lang="tr-TR" sz="2000" dirty="0">
                <a:cs typeface="Calibri"/>
              </a:rPr>
              <a:t>Bu evrede çocuklar kendi bedenlerine, cinsel organlarına, cinsiyet farklılıklarına ve onların anlamlarına yönelir.</a:t>
            </a:r>
          </a:p>
          <a:p>
            <a:pPr marL="0" indent="0">
              <a:buNone/>
            </a:pPr>
            <a:endParaRPr lang="tr-TR" sz="2000" dirty="0">
              <a:cs typeface="Calibri"/>
            </a:endParaRPr>
          </a:p>
          <a:p>
            <a:r>
              <a:rPr lang="tr-TR" sz="2000" b="1" dirty="0">
                <a:cs typeface="Calibri"/>
              </a:rPr>
              <a:t>Bilişsel Gelişim</a:t>
            </a:r>
          </a:p>
          <a:p>
            <a:r>
              <a:rPr lang="tr-TR" sz="2000" dirty="0">
                <a:cs typeface="Calibri"/>
              </a:rPr>
              <a:t>Girişimciliğe karşı suçluluk</a:t>
            </a:r>
          </a:p>
          <a:p>
            <a:r>
              <a:rPr lang="tr-TR" sz="2000" dirty="0">
                <a:cs typeface="Calibri"/>
              </a:rPr>
              <a:t>Dil Gelişimi çok hızlıdır.</a:t>
            </a:r>
          </a:p>
          <a:p>
            <a:r>
              <a:rPr lang="tr-TR" sz="2000" dirty="0">
                <a:cs typeface="Calibri"/>
              </a:rPr>
              <a:t>Sembolik Düşünebilme</a:t>
            </a:r>
          </a:p>
          <a:p>
            <a:endParaRPr lang="tr-TR" sz="2000" dirty="0">
              <a:cs typeface="Calibri"/>
            </a:endParaRPr>
          </a:p>
          <a:p>
            <a:r>
              <a:rPr lang="tr-TR" sz="2000" b="1" dirty="0">
                <a:cs typeface="Calibri"/>
              </a:rPr>
              <a:t>Sosyal ve Ahlaki Gelişim</a:t>
            </a:r>
          </a:p>
          <a:p>
            <a:r>
              <a:rPr lang="tr-TR" sz="2000" dirty="0">
                <a:cs typeface="Calibri"/>
              </a:rPr>
              <a:t>Benmerkezcidir, dönemin sonlarına doğru başkalarının hislerini ve düşüncelerine ilişkin beceriler gelişmeye başlar.</a:t>
            </a:r>
          </a:p>
          <a:p>
            <a:r>
              <a:rPr lang="tr-TR" sz="2000" dirty="0">
                <a:cs typeface="Calibri"/>
              </a:rPr>
              <a:t>Vicdanın geliştiği dönemdir.</a:t>
            </a:r>
          </a:p>
          <a:p>
            <a:endParaRPr lang="tr-TR" sz="20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82598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0A5AD1D-5C13-DB4B-B0C5-FA0F31759670}"/>
              </a:ext>
            </a:extLst>
          </p:cNvPr>
          <p:cNvSpPr>
            <a:spLocks noGrp="1"/>
          </p:cNvSpPr>
          <p:nvPr>
            <p:ph type="title"/>
          </p:nvPr>
        </p:nvSpPr>
        <p:spPr>
          <a:xfrm>
            <a:off x="1137033" y="670559"/>
            <a:ext cx="4683321" cy="2148841"/>
          </a:xfrm>
        </p:spPr>
        <p:txBody>
          <a:bodyPr anchor="t">
            <a:normAutofit/>
          </a:bodyPr>
          <a:lstStyle/>
          <a:p>
            <a:r>
              <a:rPr lang="tr-TR"/>
              <a:t>Ö</a:t>
            </a:r>
            <a:r>
              <a:rPr lang="tr-DE"/>
              <a:t>dipal Çatışma-Elektra Karmaşası</a:t>
            </a:r>
          </a:p>
        </p:txBody>
      </p:sp>
      <p:pic>
        <p:nvPicPr>
          <p:cNvPr id="1026" name="Picture 2" descr="Oedipus Kompleksi Nedir? Erkek Çocukları Gerçekten de Babalarına Karşı  Annelerini Kayırır mı? - Evrim Ağacı">
            <a:extLst>
              <a:ext uri="{FF2B5EF4-FFF2-40B4-BE49-F238E27FC236}">
                <a16:creationId xmlns:a16="http://schemas.microsoft.com/office/drawing/2014/main" id="{6B76CA1C-3D05-BF43-36B3-A9D006DBB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47" r="-2" b="-2"/>
          <a:stretch>
            <a:fillRect/>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2394588B-54A5-2F40-9B40-5C6F617AF3C7}"/>
              </a:ext>
            </a:extLst>
          </p:cNvPr>
          <p:cNvSpPr>
            <a:spLocks noGrp="1"/>
          </p:cNvSpPr>
          <p:nvPr>
            <p:ph idx="1"/>
          </p:nvPr>
        </p:nvSpPr>
        <p:spPr>
          <a:xfrm>
            <a:off x="6797004" y="670559"/>
            <a:ext cx="4555782" cy="5445076"/>
          </a:xfrm>
        </p:spPr>
        <p:txBody>
          <a:bodyPr anchor="t">
            <a:normAutofit/>
          </a:bodyPr>
          <a:lstStyle/>
          <a:p>
            <a:r>
              <a:rPr lang="tr-TR" sz="2000" dirty="0"/>
              <a:t>I</a:t>
            </a:r>
            <a:r>
              <a:rPr lang="tr-DE" sz="2000" dirty="0"/>
              <a:t>lk yetişkin rol denemelerinin yapıldığı dönemdir.</a:t>
            </a:r>
          </a:p>
          <a:p>
            <a:r>
              <a:rPr lang="tr-TR" sz="2000" dirty="0">
                <a:cs typeface="Calibri"/>
              </a:rPr>
              <a:t>Kız çocukları anne ile özdeşim kurar, erkek çocukları baba ile özdeşim kurar.</a:t>
            </a:r>
          </a:p>
          <a:p>
            <a:r>
              <a:rPr lang="tr-TR" sz="2000" dirty="0">
                <a:cs typeface="Calibri"/>
              </a:rPr>
              <a:t>Kız çocuğu anne ile özdeşim kurduğunda tıpkı anne gibi babaya yaklaşır. </a:t>
            </a:r>
          </a:p>
          <a:p>
            <a:r>
              <a:rPr lang="tr-TR" sz="2000" dirty="0">
                <a:cs typeface="Calibri"/>
              </a:rPr>
              <a:t>Erkek çocuğu da baba ile özdeşim kurduğunda tıpkı baba gibi anneye yaklaşır.</a:t>
            </a:r>
          </a:p>
          <a:p>
            <a:pPr marL="0" indent="0">
              <a:buNone/>
            </a:pPr>
            <a:endParaRPr lang="tr-TR" sz="2000" dirty="0">
              <a:cs typeface="Calibri"/>
            </a:endParaRPr>
          </a:p>
          <a:p>
            <a:r>
              <a:rPr lang="tr-TR" sz="2000" dirty="0">
                <a:cs typeface="Calibri"/>
              </a:rPr>
              <a:t>Ben annemle </a:t>
            </a:r>
            <a:r>
              <a:rPr lang="tr-TR" sz="2000">
                <a:cs typeface="Calibri"/>
              </a:rPr>
              <a:t>evlenicem</a:t>
            </a:r>
            <a:r>
              <a:rPr lang="tr-TR" sz="2000" dirty="0">
                <a:cs typeface="Calibri"/>
              </a:rPr>
              <a:t>. </a:t>
            </a:r>
            <a:r>
              <a:rPr lang="tr-TR" sz="2000">
                <a:cs typeface="Calibri"/>
              </a:rPr>
              <a:t>Ödipal</a:t>
            </a:r>
            <a:r>
              <a:rPr lang="tr-TR" sz="2000" dirty="0">
                <a:cs typeface="Calibri"/>
              </a:rPr>
              <a:t> Çatışma</a:t>
            </a:r>
          </a:p>
          <a:p>
            <a:r>
              <a:rPr lang="tr-TR" sz="2000" dirty="0">
                <a:cs typeface="Calibri"/>
              </a:rPr>
              <a:t>Ben babamla </a:t>
            </a:r>
            <a:r>
              <a:rPr lang="tr-TR" sz="2000">
                <a:cs typeface="Calibri"/>
              </a:rPr>
              <a:t>evlenicem</a:t>
            </a:r>
            <a:r>
              <a:rPr lang="tr-TR" sz="2000" dirty="0">
                <a:cs typeface="Calibri"/>
              </a:rPr>
              <a:t>. </a:t>
            </a:r>
            <a:r>
              <a:rPr lang="tr-TR" sz="2000">
                <a:cs typeface="Calibri"/>
              </a:rPr>
              <a:t>Elektra</a:t>
            </a:r>
            <a:r>
              <a:rPr lang="tr-TR" sz="2000" dirty="0">
                <a:cs typeface="Calibri"/>
              </a:rPr>
              <a:t> Karmaşası</a:t>
            </a:r>
          </a:p>
        </p:txBody>
      </p:sp>
    </p:spTree>
    <p:extLst>
      <p:ext uri="{BB962C8B-B14F-4D97-AF65-F5344CB8AC3E}">
        <p14:creationId xmlns:p14="http://schemas.microsoft.com/office/powerpoint/2010/main" val="950399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C31A903D-4C25-6C4A-9479-BB3ADA8FBDCC}"/>
              </a:ext>
            </a:extLst>
          </p:cNvPr>
          <p:cNvSpPr>
            <a:spLocks noGrp="1"/>
          </p:cNvSpPr>
          <p:nvPr>
            <p:ph type="title"/>
          </p:nvPr>
        </p:nvSpPr>
        <p:spPr>
          <a:xfrm>
            <a:off x="572493" y="238539"/>
            <a:ext cx="11018520" cy="1434415"/>
          </a:xfrm>
        </p:spPr>
        <p:txBody>
          <a:bodyPr anchor="b">
            <a:normAutofit/>
          </a:bodyPr>
          <a:lstStyle/>
          <a:p>
            <a:r>
              <a:rPr lang="tr-TR" sz="5400" dirty="0"/>
              <a:t>Sağlıklı Ebeveyn Tutumu</a:t>
            </a:r>
            <a:endParaRPr lang="tr-DE" sz="54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7F368A22-D1A3-F94F-A351-4A0D1AE524B4}"/>
              </a:ext>
            </a:extLst>
          </p:cNvPr>
          <p:cNvSpPr>
            <a:spLocks noGrp="1"/>
          </p:cNvSpPr>
          <p:nvPr>
            <p:ph idx="1"/>
          </p:nvPr>
        </p:nvSpPr>
        <p:spPr>
          <a:xfrm>
            <a:off x="572493" y="2071316"/>
            <a:ext cx="6713552" cy="4119172"/>
          </a:xfrm>
        </p:spPr>
        <p:txBody>
          <a:bodyPr anchor="t">
            <a:normAutofit/>
          </a:bodyPr>
          <a:lstStyle/>
          <a:p>
            <a:pPr marL="0" indent="0">
              <a:buNone/>
            </a:pPr>
            <a:endParaRPr lang="tr-TR" sz="2000" dirty="0">
              <a:cs typeface="Calibri"/>
            </a:endParaRPr>
          </a:p>
          <a:p>
            <a:r>
              <a:rPr lang="tr-TR" sz="2000" dirty="0">
                <a:cs typeface="Calibri"/>
              </a:rPr>
              <a:t>Anne kız çocuğuna karşı destekleyicidir onun kadın kimliğini onaylar, sevecendir ve onu gelecekte olumlu özellikler içeren bir kadın kimliği olacağı doğrultusunda destekleyerek geleceğe yönlendirir.</a:t>
            </a:r>
          </a:p>
          <a:p>
            <a:r>
              <a:rPr lang="tr-TR" sz="2000" dirty="0">
                <a:cs typeface="Calibri"/>
              </a:rPr>
              <a:t>Kız çocuğu böylelikle annesine uyum sağlar, ona güvenir ve annesi gibi olumlu özellikler içeren bir kadın kimliği olacağına inanarak babadan vazgeçer. </a:t>
            </a:r>
          </a:p>
          <a:p>
            <a:r>
              <a:rPr lang="tr-TR" sz="2000" dirty="0">
                <a:cs typeface="Calibri"/>
              </a:rPr>
              <a:t>Bu dengeyi koruyacak olan anne kız arasındaki güvenli sıcak ilişkidir.</a:t>
            </a:r>
          </a:p>
          <a:p>
            <a:endParaRPr lang="tr-TR" sz="2000" dirty="0">
              <a:cs typeface="Calibri"/>
            </a:endParaRPr>
          </a:p>
          <a:p>
            <a:r>
              <a:rPr lang="tr-TR" sz="2000" dirty="0">
                <a:cs typeface="Calibri"/>
              </a:rPr>
              <a:t>Aynı şey erkek çocuk ve baba ilişkisi için de geçerlidir.</a:t>
            </a:r>
          </a:p>
          <a:p>
            <a:endParaRPr lang="tr-DE" sz="2000" dirty="0"/>
          </a:p>
        </p:txBody>
      </p:sp>
      <p:pic>
        <p:nvPicPr>
          <p:cNvPr id="1026" name="Picture 2" descr="Odipal no:4 Painting by lacin Karadag | Saatchi Art">
            <a:extLst>
              <a:ext uri="{FF2B5EF4-FFF2-40B4-BE49-F238E27FC236}">
                <a16:creationId xmlns:a16="http://schemas.microsoft.com/office/drawing/2014/main" id="{7F1756C2-8A87-6846-CB1D-5F926E1AB1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84" r="23676"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82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B07A14B-E4DD-CC40-A33F-E1573C401AC0}"/>
              </a:ext>
            </a:extLst>
          </p:cNvPr>
          <p:cNvSpPr>
            <a:spLocks noGrp="1"/>
          </p:cNvSpPr>
          <p:nvPr>
            <p:ph type="title"/>
          </p:nvPr>
        </p:nvSpPr>
        <p:spPr>
          <a:xfrm>
            <a:off x="643467" y="1698171"/>
            <a:ext cx="3962061" cy="4516360"/>
          </a:xfrm>
        </p:spPr>
        <p:txBody>
          <a:bodyPr anchor="t">
            <a:normAutofit/>
          </a:bodyPr>
          <a:lstStyle/>
          <a:p>
            <a:r>
              <a:rPr lang="tr-TR" sz="3600" dirty="0"/>
              <a:t>Aman Dikkat</a:t>
            </a:r>
          </a:p>
        </p:txBody>
      </p:sp>
      <p:sp>
        <p:nvSpPr>
          <p:cNvPr id="19"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5C7E3666-B855-0841-849B-7E70F166A9A3}"/>
              </a:ext>
            </a:extLst>
          </p:cNvPr>
          <p:cNvSpPr>
            <a:spLocks noGrp="1"/>
          </p:cNvSpPr>
          <p:nvPr>
            <p:ph idx="1"/>
          </p:nvPr>
        </p:nvSpPr>
        <p:spPr>
          <a:xfrm>
            <a:off x="5070020" y="1698170"/>
            <a:ext cx="6478513" cy="4516361"/>
          </a:xfrm>
        </p:spPr>
        <p:txBody>
          <a:bodyPr>
            <a:normAutofit/>
          </a:bodyPr>
          <a:lstStyle/>
          <a:p>
            <a:r>
              <a:rPr lang="tr-TR" sz="2000" dirty="0"/>
              <a:t>Ayartıcı Ebeveyn Tutumları</a:t>
            </a:r>
          </a:p>
          <a:p>
            <a:r>
              <a:rPr lang="tr-TR" sz="2000" dirty="0"/>
              <a:t>3 yaşından sonra da her gece çocukla uyumak.</a:t>
            </a:r>
          </a:p>
          <a:p>
            <a:r>
              <a:rPr lang="tr-TR" sz="2000" dirty="0"/>
              <a:t>Çocukla banyoya birlikte girmek.</a:t>
            </a:r>
          </a:p>
          <a:p>
            <a:r>
              <a:rPr lang="tr-TR" sz="2000" dirty="0"/>
              <a:t>Çocukları dudaklarından öpmek.</a:t>
            </a:r>
          </a:p>
          <a:p>
            <a:r>
              <a:rPr lang="tr-TR" sz="2000" dirty="0"/>
              <a:t>Aşkım, Hayatım, Sevgilim gibi partnere söylenen sözlerle hitap etmek</a:t>
            </a:r>
          </a:p>
          <a:p>
            <a:r>
              <a:rPr lang="tr-TR" sz="2000" dirty="0"/>
              <a:t>Evde çıplaklığı çağrıştıracak şekilde giyinmek</a:t>
            </a:r>
          </a:p>
          <a:p>
            <a:r>
              <a:rPr lang="tr-TR" sz="2000" dirty="0"/>
              <a:t>Ebeveynin kendi mahremiyetine dikkat etmemesi</a:t>
            </a:r>
          </a:p>
          <a:p>
            <a:r>
              <a:rPr lang="tr-TR" sz="2000" dirty="0"/>
              <a:t>Çocuğu kıskandırmak için ebeveynin birbirine yaklaşması</a:t>
            </a:r>
          </a:p>
          <a:p>
            <a:r>
              <a:rPr lang="tr-TR" sz="2000" dirty="0"/>
              <a:t>«Baban gelince görürsün sen» gibi çocuğu yıpratıcı şekilde konuşmak</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6393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847C7588-8C18-44D9-8469-ABB9865FE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726915" y="844868"/>
            <a:ext cx="8465085" cy="5167312"/>
          </a:xfrm>
          <a:custGeom>
            <a:avLst/>
            <a:gdLst>
              <a:gd name="connsiteX0" fmla="*/ 0 w 8465085"/>
              <a:gd name="connsiteY0" fmla="*/ 952 h 5167312"/>
              <a:gd name="connsiteX1" fmla="*/ 1898594 w 8465085"/>
              <a:gd name="connsiteY1" fmla="*/ 952 h 5167312"/>
              <a:gd name="connsiteX2" fmla="*/ 1898594 w 8465085"/>
              <a:gd name="connsiteY2" fmla="*/ 0 h 5167312"/>
              <a:gd name="connsiteX3" fmla="*/ 0 w 8465085"/>
              <a:gd name="connsiteY3" fmla="*/ 0 h 5167312"/>
              <a:gd name="connsiteX4" fmla="*/ 221324 w 8465085"/>
              <a:gd name="connsiteY4" fmla="*/ 5167312 h 5167312"/>
              <a:gd name="connsiteX5" fmla="*/ 7243482 w 8465085"/>
              <a:gd name="connsiteY5" fmla="*/ 5167312 h 5167312"/>
              <a:gd name="connsiteX6" fmla="*/ 8465085 w 8465085"/>
              <a:gd name="connsiteY6" fmla="*/ 5167312 h 5167312"/>
              <a:gd name="connsiteX7" fmla="*/ 8465085 w 8465085"/>
              <a:gd name="connsiteY7" fmla="*/ 0 h 5167312"/>
              <a:gd name="connsiteX8" fmla="*/ 7243482 w 8465085"/>
              <a:gd name="connsiteY8" fmla="*/ 0 h 5167312"/>
              <a:gd name="connsiteX9" fmla="*/ 2610976 w 8465085"/>
              <a:gd name="connsiteY9" fmla="*/ 0 h 5167312"/>
              <a:gd name="connsiteX10" fmla="*/ 2610976 w 8465085"/>
              <a:gd name="connsiteY10" fmla="*/ 952 h 5167312"/>
              <a:gd name="connsiteX11" fmla="*/ 2615203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0" y="952"/>
                </a:moveTo>
                <a:lnTo>
                  <a:pt x="1898594" y="952"/>
                </a:lnTo>
                <a:lnTo>
                  <a:pt x="1898594" y="0"/>
                </a:lnTo>
                <a:lnTo>
                  <a:pt x="0" y="0"/>
                </a:lnTo>
                <a:close/>
                <a:moveTo>
                  <a:pt x="221324" y="5167312"/>
                </a:moveTo>
                <a:lnTo>
                  <a:pt x="7243482" y="5167312"/>
                </a:lnTo>
                <a:lnTo>
                  <a:pt x="8465085" y="5167312"/>
                </a:lnTo>
                <a:lnTo>
                  <a:pt x="8465085" y="0"/>
                </a:lnTo>
                <a:lnTo>
                  <a:pt x="7243482" y="0"/>
                </a:lnTo>
                <a:lnTo>
                  <a:pt x="2610976" y="0"/>
                </a:lnTo>
                <a:lnTo>
                  <a:pt x="2610976" y="952"/>
                </a:lnTo>
                <a:lnTo>
                  <a:pt x="2615203"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BFFF5C1-5177-452D-B178-7418EE5DA0E6}"/>
              </a:ext>
            </a:extLst>
          </p:cNvPr>
          <p:cNvSpPr>
            <a:spLocks noGrp="1"/>
          </p:cNvSpPr>
          <p:nvPr>
            <p:ph type="title"/>
          </p:nvPr>
        </p:nvSpPr>
        <p:spPr>
          <a:xfrm>
            <a:off x="838199" y="1841614"/>
            <a:ext cx="3409508" cy="3173819"/>
          </a:xfrm>
        </p:spPr>
        <p:txBody>
          <a:bodyPr>
            <a:normAutofit/>
          </a:bodyPr>
          <a:lstStyle/>
          <a:p>
            <a:r>
              <a:rPr lang="en-US" sz="3700">
                <a:solidFill>
                  <a:schemeClr val="bg1"/>
                </a:solidFill>
                <a:cs typeface="Calibri Light"/>
              </a:rPr>
              <a:t>Çocukluk Mastürbasyonu Nedir?</a:t>
            </a:r>
            <a:endParaRPr lang="en-US" sz="3700">
              <a:solidFill>
                <a:schemeClr val="bg1"/>
              </a:solidFill>
            </a:endParaRPr>
          </a:p>
        </p:txBody>
      </p:sp>
      <p:sp>
        <p:nvSpPr>
          <p:cNvPr id="35" name="Content Placeholder 2">
            <a:extLst>
              <a:ext uri="{FF2B5EF4-FFF2-40B4-BE49-F238E27FC236}">
                <a16:creationId xmlns:a16="http://schemas.microsoft.com/office/drawing/2014/main" id="{C2E1F5A7-E0B9-4A16-A601-D9512426D2BC}"/>
              </a:ext>
            </a:extLst>
          </p:cNvPr>
          <p:cNvSpPr>
            <a:spLocks noGrp="1"/>
          </p:cNvSpPr>
          <p:nvPr>
            <p:ph idx="1"/>
          </p:nvPr>
        </p:nvSpPr>
        <p:spPr>
          <a:xfrm>
            <a:off x="6096000" y="1137208"/>
            <a:ext cx="5257800" cy="4582632"/>
          </a:xfrm>
        </p:spPr>
        <p:txBody>
          <a:bodyPr vert="horz" lIns="91440" tIns="45720" rIns="91440" bIns="45720" rtlCol="0" anchor="ctr">
            <a:normAutofit/>
          </a:bodyPr>
          <a:lstStyle/>
          <a:p>
            <a:r>
              <a:rPr lang="tr-TR" sz="2000" dirty="0">
                <a:cs typeface="Calibri"/>
              </a:rPr>
              <a:t>Çocuk 3-4 aylıktan itibaren cinsel organlarını fark eder ve genelde 6-7 aylık olduğunda cinsel organlarına dokunmaya başlar. Bu keşif çocukta haz duygusunu oluşturur.</a:t>
            </a:r>
          </a:p>
          <a:p>
            <a:r>
              <a:rPr lang="tr-TR" sz="2000" dirty="0">
                <a:cs typeface="Calibri"/>
              </a:rPr>
              <a:t>Ebeveyn çok küçük yaşlarda olanı değil ama 3 yaşından sonraki cinsel organla olan uğraşı fark eder.</a:t>
            </a:r>
          </a:p>
          <a:p>
            <a:r>
              <a:rPr lang="tr-TR" sz="2000" dirty="0">
                <a:cs typeface="Calibri"/>
              </a:rPr>
              <a:t>Çocukluk döneminde görülen mastürbasyon tamamen bu haz duygusu üzerine kuruludur ve cinsel fantezi yoktur.</a:t>
            </a:r>
          </a:p>
        </p:txBody>
      </p:sp>
    </p:spTree>
    <p:extLst>
      <p:ext uri="{BB962C8B-B14F-4D97-AF65-F5344CB8AC3E}">
        <p14:creationId xmlns:p14="http://schemas.microsoft.com/office/powerpoint/2010/main" val="241508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20B4A9F-86F9-B249-8065-818B0852906A}"/>
              </a:ext>
            </a:extLst>
          </p:cNvPr>
          <p:cNvSpPr>
            <a:spLocks noGrp="1"/>
          </p:cNvSpPr>
          <p:nvPr>
            <p:ph type="title"/>
          </p:nvPr>
        </p:nvSpPr>
        <p:spPr>
          <a:xfrm>
            <a:off x="838200" y="365125"/>
            <a:ext cx="10515600" cy="1325563"/>
          </a:xfrm>
        </p:spPr>
        <p:txBody>
          <a:bodyPr>
            <a:normAutofit/>
          </a:bodyPr>
          <a:lstStyle/>
          <a:p>
            <a:r>
              <a:rPr lang="tr-DE" sz="5400"/>
              <a:t>BEBEKLİK DÖNEMİ (0-1yaş)</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C2B7A81C-27E6-7647-A318-C2932B8F99B6}"/>
              </a:ext>
            </a:extLst>
          </p:cNvPr>
          <p:cNvSpPr>
            <a:spLocks noGrp="1"/>
          </p:cNvSpPr>
          <p:nvPr>
            <p:ph idx="1"/>
          </p:nvPr>
        </p:nvSpPr>
        <p:spPr>
          <a:xfrm>
            <a:off x="838200" y="1929384"/>
            <a:ext cx="10515600" cy="4251960"/>
          </a:xfrm>
        </p:spPr>
        <p:txBody>
          <a:bodyPr>
            <a:normAutofit/>
          </a:bodyPr>
          <a:lstStyle/>
          <a:p>
            <a:r>
              <a:rPr lang="tr-TR" sz="2200" dirty="0"/>
              <a:t>D</a:t>
            </a:r>
            <a:r>
              <a:rPr lang="tr-DE" sz="2200" dirty="0"/>
              <a:t>oğumdan ölüme kadar belli yaş aralıklarında farklı evreler yaşarlar. </a:t>
            </a:r>
            <a:r>
              <a:rPr lang="tr-TR" sz="2200" dirty="0"/>
              <a:t>B</a:t>
            </a:r>
            <a:r>
              <a:rPr lang="tr-DE" sz="2200" dirty="0"/>
              <a:t>ebeklik dönemi doğum sonrasına denk gelen bu evrelerin ilk 2 yılını kapsar.</a:t>
            </a:r>
          </a:p>
          <a:p>
            <a:endParaRPr lang="tr-DE" sz="2200" dirty="0"/>
          </a:p>
          <a:p>
            <a:r>
              <a:rPr lang="tr-TR" sz="2200" dirty="0"/>
              <a:t>M</a:t>
            </a:r>
            <a:r>
              <a:rPr lang="tr-DE" sz="2200" dirty="0"/>
              <a:t>otor Gelişim</a:t>
            </a:r>
          </a:p>
          <a:p>
            <a:r>
              <a:rPr lang="tr-DE" sz="2200" dirty="0"/>
              <a:t>Bilişşel Gelişim</a:t>
            </a:r>
          </a:p>
          <a:p>
            <a:r>
              <a:rPr lang="tr-DE" sz="2200" dirty="0"/>
              <a:t>Dil Gelişimi</a:t>
            </a:r>
          </a:p>
          <a:p>
            <a:r>
              <a:rPr lang="tr-DE" sz="2200" dirty="0"/>
              <a:t>Duygusal ve Sosyal Gelişim</a:t>
            </a:r>
          </a:p>
          <a:p>
            <a:r>
              <a:rPr lang="tr-DE" sz="2200" dirty="0"/>
              <a:t>Cinsiyet Gelişimi  </a:t>
            </a:r>
          </a:p>
        </p:txBody>
      </p:sp>
    </p:spTree>
    <p:extLst>
      <p:ext uri="{BB962C8B-B14F-4D97-AF65-F5344CB8AC3E}">
        <p14:creationId xmlns:p14="http://schemas.microsoft.com/office/powerpoint/2010/main" val="2514169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67F6-6F23-461F-A0B8-C9077F01DA97}"/>
              </a:ext>
            </a:extLst>
          </p:cNvPr>
          <p:cNvSpPr>
            <a:spLocks noGrp="1"/>
          </p:cNvSpPr>
          <p:nvPr>
            <p:ph type="title"/>
          </p:nvPr>
        </p:nvSpPr>
        <p:spPr>
          <a:xfrm>
            <a:off x="1653363" y="365760"/>
            <a:ext cx="9367203" cy="1188720"/>
          </a:xfrm>
        </p:spPr>
        <p:txBody>
          <a:bodyPr>
            <a:normAutofit/>
          </a:bodyPr>
          <a:lstStyle/>
          <a:p>
            <a:r>
              <a:rPr lang="tr-TR" dirty="0">
                <a:ea typeface="+mj-lt"/>
                <a:cs typeface="+mj-lt"/>
              </a:rPr>
              <a:t>Çocukluk Mastürbasyonu Nedir?</a:t>
            </a:r>
            <a:endParaRPr lang="tr-TR" dirty="0"/>
          </a:p>
        </p:txBody>
      </p:sp>
      <p:sp>
        <p:nvSpPr>
          <p:cNvPr id="34" name="Freeform: Shape 33">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B4346CB-9173-48A8-95A8-10512E830A5B}"/>
              </a:ext>
            </a:extLst>
          </p:cNvPr>
          <p:cNvSpPr>
            <a:spLocks noGrp="1"/>
          </p:cNvSpPr>
          <p:nvPr>
            <p:ph idx="1"/>
          </p:nvPr>
        </p:nvSpPr>
        <p:spPr>
          <a:xfrm>
            <a:off x="1653363" y="2176272"/>
            <a:ext cx="9367204" cy="4041648"/>
          </a:xfrm>
        </p:spPr>
        <p:txBody>
          <a:bodyPr vert="horz" lIns="91440" tIns="45720" rIns="91440" bIns="45720" rtlCol="0" anchor="t">
            <a:normAutofit/>
          </a:bodyPr>
          <a:lstStyle/>
          <a:p>
            <a:r>
              <a:rPr lang="tr-TR" sz="2400" dirty="0">
                <a:ea typeface="+mn-lt"/>
                <a:cs typeface="+mn-lt"/>
              </a:rPr>
              <a:t>Çocuğun tensel temas ihtiyacı başlar, önce ebeveynle bu ihtiyacı karşılamak ister, reddedilir, ve ihtiyacını </a:t>
            </a:r>
            <a:r>
              <a:rPr lang="tr-TR" sz="2400" dirty="0" err="1">
                <a:ea typeface="+mn-lt"/>
                <a:cs typeface="+mn-lt"/>
              </a:rPr>
              <a:t>kendbedenine</a:t>
            </a:r>
            <a:r>
              <a:rPr lang="tr-TR" sz="2400" dirty="0">
                <a:ea typeface="+mn-lt"/>
                <a:cs typeface="+mn-lt"/>
              </a:rPr>
              <a:t> yöneltir. Olumlu tarafı çocuk bağımsızlığını kazanır. Bu durum ayrışma ve bireyselleşme sürecinde pozitif etkiye sahiptir.</a:t>
            </a:r>
          </a:p>
          <a:p>
            <a:r>
              <a:rPr lang="tr-TR" sz="2400" dirty="0">
                <a:cs typeface="Calibri"/>
              </a:rPr>
              <a:t>Ayrıca çocuğun bahsetmesinde zorlandığı durumlarda mastürbasyon sıklığı artabilir. Kardeş doğumu, bakıcı değişikliği, ebeveyn anlaşmazlığı, kuralcı anne, zorba baba, mükemmeliyetçi ve eleştirel ebeveyn tutumu, sosyal ve akran ilişkilerinde zorlanma. </a:t>
            </a:r>
          </a:p>
          <a:p>
            <a:r>
              <a:rPr lang="tr-TR" sz="2400" dirty="0">
                <a:cs typeface="Calibri"/>
              </a:rPr>
              <a:t>Tıbbi durumlarda da olabilir. mantar, sistit gibi</a:t>
            </a:r>
          </a:p>
        </p:txBody>
      </p:sp>
    </p:spTree>
    <p:extLst>
      <p:ext uri="{BB962C8B-B14F-4D97-AF65-F5344CB8AC3E}">
        <p14:creationId xmlns:p14="http://schemas.microsoft.com/office/powerpoint/2010/main" val="24583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B4EA7D-17E5-4005-ABD9-9577168E21BE}"/>
              </a:ext>
            </a:extLst>
          </p:cNvPr>
          <p:cNvSpPr>
            <a:spLocks noGrp="1"/>
          </p:cNvSpPr>
          <p:nvPr>
            <p:ph type="title"/>
          </p:nvPr>
        </p:nvSpPr>
        <p:spPr>
          <a:xfrm>
            <a:off x="643467" y="321734"/>
            <a:ext cx="10905066" cy="1135737"/>
          </a:xfrm>
        </p:spPr>
        <p:txBody>
          <a:bodyPr>
            <a:normAutofit/>
          </a:bodyPr>
          <a:lstStyle/>
          <a:p>
            <a:r>
              <a:rPr lang="tr-TR" sz="3600" dirty="0">
                <a:cs typeface="Calibri Light"/>
              </a:rPr>
              <a:t>Sağlıklı Ebeveyn Tutumu</a:t>
            </a:r>
            <a:endParaRPr lang="tr-TR" sz="3600" dirty="0"/>
          </a:p>
        </p:txBody>
      </p:sp>
      <p:sp>
        <p:nvSpPr>
          <p:cNvPr id="3" name="Content Placeholder 2">
            <a:extLst>
              <a:ext uri="{FF2B5EF4-FFF2-40B4-BE49-F238E27FC236}">
                <a16:creationId xmlns:a16="http://schemas.microsoft.com/office/drawing/2014/main" id="{E7A38E1A-5A53-4A7D-912D-3775EA392E3A}"/>
              </a:ext>
            </a:extLst>
          </p:cNvPr>
          <p:cNvSpPr>
            <a:spLocks noGrp="1"/>
          </p:cNvSpPr>
          <p:nvPr>
            <p:ph idx="1"/>
          </p:nvPr>
        </p:nvSpPr>
        <p:spPr>
          <a:xfrm>
            <a:off x="643467" y="1782981"/>
            <a:ext cx="10905066" cy="4393982"/>
          </a:xfrm>
        </p:spPr>
        <p:txBody>
          <a:bodyPr vert="horz" lIns="91440" tIns="45720" rIns="91440" bIns="45720" rtlCol="0">
            <a:normAutofit/>
          </a:bodyPr>
          <a:lstStyle/>
          <a:p>
            <a:r>
              <a:rPr lang="tr-TR" sz="2000" dirty="0">
                <a:cs typeface="Calibri"/>
              </a:rPr>
              <a:t>Mastürbasyon davranışı çocuğun ebeveyni tarafından fark edilen ilk cinsel davranışıdır.</a:t>
            </a:r>
            <a:endParaRPr lang="tr-TR" sz="2000" dirty="0"/>
          </a:p>
          <a:p>
            <a:r>
              <a:rPr lang="tr-TR" sz="2000" dirty="0">
                <a:cs typeface="Calibri"/>
              </a:rPr>
              <a:t>Böylece çocuğun, ebeveyninin cinsellik ile ilgili tutum ve davranışları hakkında bilgi edindiği yerdir.</a:t>
            </a:r>
            <a:endParaRPr lang="tr-TR" sz="2000" dirty="0"/>
          </a:p>
          <a:p>
            <a:r>
              <a:rPr lang="tr-TR" sz="2000" dirty="0">
                <a:cs typeface="Calibri"/>
              </a:rPr>
              <a:t>Buradaki oluşan ilişki sonraki yaşlarda cinsellikle ilgili konuşabilmeniz için güven oluşturacak.</a:t>
            </a:r>
          </a:p>
          <a:p>
            <a:r>
              <a:rPr lang="tr-TR" sz="2000" dirty="0">
                <a:cs typeface="Calibri"/>
              </a:rPr>
              <a:t>Ebeveynin olumsuz tutumu karşında çocuk utanabilir, suçluluk hissedebilir. Bu duygular yetişkinlikteki cinsel yaşamını olumsuz etkileyebilir.</a:t>
            </a:r>
          </a:p>
          <a:p>
            <a:r>
              <a:rPr lang="tr-TR" sz="2000" dirty="0">
                <a:cs typeface="Calibri"/>
              </a:rPr>
              <a:t>Mastürbasyon </a:t>
            </a:r>
            <a:r>
              <a:rPr lang="tr-TR" sz="2000" dirty="0" err="1">
                <a:cs typeface="Calibri"/>
              </a:rPr>
              <a:t>regüle</a:t>
            </a:r>
            <a:r>
              <a:rPr lang="tr-TR" sz="2000" dirty="0">
                <a:cs typeface="Calibri"/>
              </a:rPr>
              <a:t> olamayan çocuklar için bir </a:t>
            </a:r>
            <a:r>
              <a:rPr lang="tr-TR" sz="2000" dirty="0" err="1">
                <a:cs typeface="Calibri"/>
              </a:rPr>
              <a:t>regüle</a:t>
            </a:r>
            <a:r>
              <a:rPr lang="tr-TR" sz="2000" dirty="0">
                <a:cs typeface="Calibri"/>
              </a:rPr>
              <a:t> olma aracı olabilir. Çocuk oyun oynarken bile bunu yapıyorsa </a:t>
            </a:r>
            <a:r>
              <a:rPr lang="tr-TR" sz="2000" dirty="0" err="1">
                <a:cs typeface="Calibri"/>
              </a:rPr>
              <a:t>regüle</a:t>
            </a:r>
            <a:r>
              <a:rPr lang="tr-TR" sz="2000" dirty="0">
                <a:cs typeface="Calibri"/>
              </a:rPr>
              <a:t> olamadığı için yaptığını anlayabilirsiniz, onu neyin kaygılandırdığını arayabilirsiniz.</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15317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3DBC028-3818-425F-9063-F9D26033371B}"/>
              </a:ext>
            </a:extLst>
          </p:cNvPr>
          <p:cNvSpPr>
            <a:spLocks noGrp="1"/>
          </p:cNvSpPr>
          <p:nvPr>
            <p:ph idx="1"/>
          </p:nvPr>
        </p:nvSpPr>
        <p:spPr>
          <a:xfrm>
            <a:off x="643467" y="1782981"/>
            <a:ext cx="10905066" cy="4393982"/>
          </a:xfrm>
        </p:spPr>
        <p:txBody>
          <a:bodyPr vert="horz" lIns="91440" tIns="45720" rIns="91440" bIns="45720" rtlCol="0">
            <a:normAutofit/>
          </a:bodyPr>
          <a:lstStyle/>
          <a:p>
            <a:r>
              <a:rPr lang="tr-TR" sz="2000" dirty="0">
                <a:cs typeface="Calibri"/>
              </a:rPr>
              <a:t>Kendinize sık sık bunun normal olduğunu söyleyin.</a:t>
            </a:r>
          </a:p>
          <a:p>
            <a:r>
              <a:rPr lang="tr-TR" sz="2000" dirty="0">
                <a:cs typeface="Calibri"/>
              </a:rPr>
              <a:t>Davranışa değil de nerede yapıldığına odaklanın, bu konuda onu bilgilendirin. Bunu herkesin yanında değil de odasında yapmasını söyleyin.</a:t>
            </a:r>
          </a:p>
          <a:p>
            <a:r>
              <a:rPr lang="tr-TR" sz="2000" dirty="0">
                <a:cs typeface="Calibri"/>
              </a:rPr>
              <a:t>Çocuğun dikkatini farklı bir aktiviteye doğal bir şekilde yönlendirebilirsiniz.</a:t>
            </a:r>
          </a:p>
          <a:p>
            <a:r>
              <a:rPr lang="tr-TR" sz="2000" dirty="0">
                <a:cs typeface="Calibri"/>
              </a:rPr>
              <a:t>Kendini </a:t>
            </a:r>
            <a:r>
              <a:rPr lang="tr-TR" sz="2000" dirty="0" err="1">
                <a:cs typeface="Calibri"/>
              </a:rPr>
              <a:t>regüle</a:t>
            </a:r>
            <a:r>
              <a:rPr lang="tr-TR" sz="2000" dirty="0">
                <a:cs typeface="Calibri"/>
              </a:rPr>
              <a:t> edemeyen çocuklar için, evde regülasyon köşesi oluşturabilirsiniz. Onlarla duygularını ifade edebilecekleri aktiviteler yapabilirsiniz. İhtiyaç duyduğunuzda destek alabilirsiniz.</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79F28060-BDE0-90B0-A568-A82A1BB3AC23}"/>
              </a:ext>
            </a:extLst>
          </p:cNvPr>
          <p:cNvSpPr>
            <a:spLocks noGrp="1"/>
          </p:cNvSpPr>
          <p:nvPr>
            <p:ph type="title"/>
          </p:nvPr>
        </p:nvSpPr>
        <p:spPr>
          <a:xfrm>
            <a:off x="643467" y="321734"/>
            <a:ext cx="10905066" cy="1135737"/>
          </a:xfrm>
        </p:spPr>
        <p:txBody>
          <a:bodyPr>
            <a:normAutofit/>
          </a:bodyPr>
          <a:lstStyle/>
          <a:p>
            <a:r>
              <a:rPr lang="tr-TR" sz="3600" dirty="0">
                <a:cs typeface="Calibri Light"/>
              </a:rPr>
              <a:t>Sağlıklı Ebeveyn Tutumu</a:t>
            </a:r>
            <a:endParaRPr lang="tr-TR" sz="3600" dirty="0"/>
          </a:p>
        </p:txBody>
      </p:sp>
    </p:spTree>
    <p:extLst>
      <p:ext uri="{BB962C8B-B14F-4D97-AF65-F5344CB8AC3E}">
        <p14:creationId xmlns:p14="http://schemas.microsoft.com/office/powerpoint/2010/main" val="2000630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kişi, şahıs, insan yüzü, bilgisayar, giyim içeren bir resim&#10;&#10;Açıklama otomatik olarak oluşturuldu">
            <a:extLst>
              <a:ext uri="{FF2B5EF4-FFF2-40B4-BE49-F238E27FC236}">
                <a16:creationId xmlns:a16="http://schemas.microsoft.com/office/drawing/2014/main" id="{4BD951B1-15C1-3DB4-D64D-F57C2D57D5E9}"/>
              </a:ext>
            </a:extLst>
          </p:cNvPr>
          <p:cNvPicPr>
            <a:picLocks noChangeAspect="1"/>
          </p:cNvPicPr>
          <p:nvPr/>
        </p:nvPicPr>
        <p:blipFill>
          <a:blip r:embed="rId2"/>
          <a:srcRect t="11250" r="2" b="1375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1" name="İçerik Yer Tutucusu 2">
            <a:extLst>
              <a:ext uri="{FF2B5EF4-FFF2-40B4-BE49-F238E27FC236}">
                <a16:creationId xmlns:a16="http://schemas.microsoft.com/office/drawing/2014/main" id="{9048BF5A-FA88-9691-064F-438772D2CB7A}"/>
              </a:ext>
            </a:extLst>
          </p:cNvPr>
          <p:cNvSpPr>
            <a:spLocks noGrp="1"/>
          </p:cNvSpPr>
          <p:nvPr>
            <p:ph idx="1"/>
          </p:nvPr>
        </p:nvSpPr>
        <p:spPr>
          <a:xfrm>
            <a:off x="6657715" y="2990818"/>
            <a:ext cx="4195673" cy="2913872"/>
          </a:xfrm>
        </p:spPr>
        <p:txBody>
          <a:bodyPr anchor="t">
            <a:normAutofit/>
          </a:bodyPr>
          <a:lstStyle/>
          <a:p>
            <a:pPr marL="0" indent="0">
              <a:buNone/>
            </a:pPr>
            <a:r>
              <a:rPr lang="tr-TR" sz="2000">
                <a:solidFill>
                  <a:schemeClr val="tx1">
                    <a:alpha val="80000"/>
                  </a:schemeClr>
                </a:solidFill>
              </a:rPr>
              <a:t>Instagram: @psk.betulduzenli</a:t>
            </a:r>
          </a:p>
          <a:p>
            <a:pPr marL="0" indent="0">
              <a:buNone/>
            </a:pPr>
            <a:r>
              <a:rPr lang="tr-TR" sz="2000">
                <a:solidFill>
                  <a:schemeClr val="tx1">
                    <a:alpha val="80000"/>
                  </a:schemeClr>
                </a:solidFill>
              </a:rPr>
              <a:t>E-Mail: </a:t>
            </a:r>
            <a:r>
              <a:rPr lang="tr-TR" sz="2000">
                <a:solidFill>
                  <a:schemeClr val="tx1">
                    <a:alpha val="80000"/>
                  </a:schemeClr>
                </a:solidFill>
                <a:hlinkClick r:id="rId3"/>
              </a:rPr>
              <a:t>betulduzenli@gmail.com</a:t>
            </a:r>
            <a:endParaRPr lang="tr-TR" sz="2000">
              <a:solidFill>
                <a:schemeClr val="tx1">
                  <a:alpha val="80000"/>
                </a:schemeClr>
              </a:solidFill>
            </a:endParaRPr>
          </a:p>
          <a:p>
            <a:pPr marL="0" indent="0">
              <a:buNone/>
            </a:pPr>
            <a:r>
              <a:rPr lang="tr-TR" sz="2000">
                <a:solidFill>
                  <a:schemeClr val="tx1">
                    <a:alpha val="80000"/>
                  </a:schemeClr>
                </a:solidFill>
              </a:rPr>
              <a:t>Ofis: +49 176 642 31880</a:t>
            </a:r>
          </a:p>
        </p:txBody>
      </p:sp>
    </p:spTree>
    <p:extLst>
      <p:ext uri="{BB962C8B-B14F-4D97-AF65-F5344CB8AC3E}">
        <p14:creationId xmlns:p14="http://schemas.microsoft.com/office/powerpoint/2010/main" val="519664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F75A4-D255-6F15-D5B6-8B4F8C343710}"/>
              </a:ext>
            </a:extLst>
          </p:cNvPr>
          <p:cNvPicPr>
            <a:picLocks noChangeAspect="1"/>
          </p:cNvPicPr>
          <p:nvPr/>
        </p:nvPicPr>
        <p:blipFill>
          <a:blip r:embed="rId3">
            <a:duotone>
              <a:schemeClr val="bg2">
                <a:shade val="45000"/>
                <a:satMod val="135000"/>
              </a:schemeClr>
              <a:prstClr val="white"/>
            </a:duotone>
          </a:blip>
          <a:srcRect t="10049" b="5681"/>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80DBDA2-7344-F34B-A82B-194674C937EB}"/>
              </a:ext>
            </a:extLst>
          </p:cNvPr>
          <p:cNvSpPr>
            <a:spLocks noGrp="1"/>
          </p:cNvSpPr>
          <p:nvPr>
            <p:ph type="title"/>
          </p:nvPr>
        </p:nvSpPr>
        <p:spPr>
          <a:xfrm>
            <a:off x="838200" y="365125"/>
            <a:ext cx="10515600" cy="1325563"/>
          </a:xfrm>
        </p:spPr>
        <p:txBody>
          <a:bodyPr>
            <a:normAutofit/>
          </a:bodyPr>
          <a:lstStyle/>
          <a:p>
            <a:r>
              <a:rPr lang="tr-TR"/>
              <a:t>S</a:t>
            </a:r>
            <a:r>
              <a:rPr lang="tr-DE"/>
              <a:t>igmund Freud Psikoseksüel Gelişim Kuramı</a:t>
            </a:r>
          </a:p>
        </p:txBody>
      </p:sp>
      <p:graphicFrame>
        <p:nvGraphicFramePr>
          <p:cNvPr id="5" name="İçerik Yer Tutucusu 2">
            <a:extLst>
              <a:ext uri="{FF2B5EF4-FFF2-40B4-BE49-F238E27FC236}">
                <a16:creationId xmlns:a16="http://schemas.microsoft.com/office/drawing/2014/main" id="{35B41929-478C-4D70-B745-66E201598A41}"/>
              </a:ext>
            </a:extLst>
          </p:cNvPr>
          <p:cNvGraphicFramePr>
            <a:graphicFrameLocks noGrp="1"/>
          </p:cNvGraphicFramePr>
          <p:nvPr>
            <p:ph idx="1"/>
            <p:extLst>
              <p:ext uri="{D42A27DB-BD31-4B8C-83A1-F6EECF244321}">
                <p14:modId xmlns:p14="http://schemas.microsoft.com/office/powerpoint/2010/main" val="7495243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744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Sarı arka plan üzerinde ünlem işareti">
            <a:extLst>
              <a:ext uri="{FF2B5EF4-FFF2-40B4-BE49-F238E27FC236}">
                <a16:creationId xmlns:a16="http://schemas.microsoft.com/office/drawing/2014/main" id="{107F7376-0E46-24BF-A472-750588415B73}"/>
              </a:ext>
            </a:extLst>
          </p:cNvPr>
          <p:cNvPicPr>
            <a:picLocks noChangeAspect="1"/>
          </p:cNvPicPr>
          <p:nvPr/>
        </p:nvPicPr>
        <p:blipFill rotWithShape="1">
          <a:blip r:embed="rId2"/>
          <a:srcRect t="5436"/>
          <a:stretch/>
        </p:blipFill>
        <p:spPr>
          <a:xfrm>
            <a:off x="2522356" y="1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BBA01E6-8892-F749-B5D4-AA4FE7819F2A}"/>
              </a:ext>
            </a:extLst>
          </p:cNvPr>
          <p:cNvSpPr>
            <a:spLocks noGrp="1"/>
          </p:cNvSpPr>
          <p:nvPr>
            <p:ph type="title"/>
          </p:nvPr>
        </p:nvSpPr>
        <p:spPr>
          <a:xfrm>
            <a:off x="6335428" y="753431"/>
            <a:ext cx="5251145" cy="1150524"/>
          </a:xfrm>
        </p:spPr>
        <p:txBody>
          <a:bodyPr>
            <a:normAutofit/>
          </a:bodyPr>
          <a:lstStyle/>
          <a:p>
            <a:r>
              <a:rPr lang="tr-TR" sz="4000" dirty="0"/>
              <a:t>O</a:t>
            </a:r>
            <a:r>
              <a:rPr lang="tr-DE" sz="4000" dirty="0"/>
              <a:t>ral Dönem  (0-1 yaş)</a:t>
            </a:r>
          </a:p>
        </p:txBody>
      </p:sp>
      <p:sp>
        <p:nvSpPr>
          <p:cNvPr id="3" name="İçerik Yer Tutucusu 2">
            <a:extLst>
              <a:ext uri="{FF2B5EF4-FFF2-40B4-BE49-F238E27FC236}">
                <a16:creationId xmlns:a16="http://schemas.microsoft.com/office/drawing/2014/main" id="{CE5A3F09-8403-AB4E-BB31-48DB156B4CF6}"/>
              </a:ext>
            </a:extLst>
          </p:cNvPr>
          <p:cNvSpPr>
            <a:spLocks noGrp="1"/>
          </p:cNvSpPr>
          <p:nvPr>
            <p:ph idx="1"/>
          </p:nvPr>
        </p:nvSpPr>
        <p:spPr>
          <a:xfrm>
            <a:off x="538621" y="1402915"/>
            <a:ext cx="4804984" cy="4985567"/>
          </a:xfrm>
        </p:spPr>
        <p:txBody>
          <a:bodyPr>
            <a:normAutofit/>
          </a:bodyPr>
          <a:lstStyle/>
          <a:p>
            <a:pPr lvl="0"/>
            <a:r>
              <a:rPr lang="tr-TR" sz="1800" noProof="1"/>
              <a:t>Bu dönemde başlıca haz bölgesi ağızdır. </a:t>
            </a:r>
          </a:p>
          <a:p>
            <a:r>
              <a:rPr lang="tr-TR" sz="1800" noProof="1"/>
              <a:t>En belirgin davranış emme ve içine almadır.</a:t>
            </a:r>
          </a:p>
          <a:p>
            <a:pPr lvl="0"/>
            <a:r>
              <a:rPr lang="tr-TR" sz="1800" noProof="1"/>
              <a:t>Bebek çevresindeki herşeyi ağız yoluyla tanımaya çalışır.</a:t>
            </a:r>
          </a:p>
          <a:p>
            <a:pPr lvl="0"/>
            <a:r>
              <a:rPr lang="tr-TR" sz="1800" noProof="1"/>
              <a:t>Bebek bu evrede sürekli alıcıdır. </a:t>
            </a:r>
          </a:p>
          <a:p>
            <a:pPr lvl="0"/>
            <a:r>
              <a:rPr lang="tr-TR" sz="1800" noProof="1"/>
              <a:t>Pasif-bağımlı</a:t>
            </a:r>
          </a:p>
          <a:p>
            <a:pPr lvl="0"/>
            <a:r>
              <a:rPr lang="tr-TR" sz="1800" noProof="1"/>
              <a:t>İlgi ve bakıma muhtaç</a:t>
            </a:r>
          </a:p>
          <a:p>
            <a:pPr lvl="0"/>
            <a:r>
              <a:rPr lang="tr-TR" sz="1800" noProof="1"/>
              <a:t>Güvendeyim ve seviliyorum duygusunun oluştuğu dönemdir.</a:t>
            </a:r>
          </a:p>
          <a:p>
            <a:pPr lvl="0"/>
            <a:r>
              <a:rPr lang="tr-TR" sz="1800" noProof="1"/>
              <a:t>Güvenli Bağlanma</a:t>
            </a:r>
          </a:p>
          <a:p>
            <a:pPr lvl="1"/>
            <a:r>
              <a:rPr lang="tr-TR" sz="1800" noProof="1"/>
              <a:t>Yabancı Ortam Deneyi: </a:t>
            </a:r>
            <a:r>
              <a:rPr lang="tr-TR" sz="1800" noProof="1">
                <a:hlinkClick r:id="rId3"/>
              </a:rPr>
              <a:t>https://youtu.be/upb0sc5CLAs</a:t>
            </a:r>
            <a:r>
              <a:rPr lang="tr-TR" sz="1800" noProof="1"/>
              <a:t> </a:t>
            </a:r>
          </a:p>
          <a:p>
            <a:pPr lvl="0"/>
            <a:r>
              <a:rPr lang="tr-TR" sz="1800" noProof="1"/>
              <a:t>Vücut Farkındalığı oluşmaya başlar.</a:t>
            </a:r>
          </a:p>
        </p:txBody>
      </p:sp>
    </p:spTree>
    <p:extLst>
      <p:ext uri="{BB962C8B-B14F-4D97-AF65-F5344CB8AC3E}">
        <p14:creationId xmlns:p14="http://schemas.microsoft.com/office/powerpoint/2010/main" val="1053869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vi ve pembe paciçleri">
            <a:extLst>
              <a:ext uri="{FF2B5EF4-FFF2-40B4-BE49-F238E27FC236}">
                <a16:creationId xmlns:a16="http://schemas.microsoft.com/office/drawing/2014/main" id="{96D2381E-1F49-7C25-D080-8E0748A2E7CF}"/>
              </a:ext>
            </a:extLst>
          </p:cNvPr>
          <p:cNvPicPr>
            <a:picLocks noChangeAspect="1"/>
          </p:cNvPicPr>
          <p:nvPr/>
        </p:nvPicPr>
        <p:blipFill>
          <a:blip r:embed="rId2">
            <a:duotone>
              <a:schemeClr val="bg2">
                <a:shade val="45000"/>
                <a:satMod val="135000"/>
              </a:schemeClr>
              <a:prstClr val="white"/>
            </a:duotone>
          </a:blip>
          <a:srcRect t="15730"/>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70960219-15C3-9600-26BA-0A62296CDF8B}"/>
              </a:ext>
            </a:extLst>
          </p:cNvPr>
          <p:cNvSpPr>
            <a:spLocks noGrp="1"/>
          </p:cNvSpPr>
          <p:nvPr>
            <p:ph idx="1"/>
          </p:nvPr>
        </p:nvSpPr>
        <p:spPr>
          <a:xfrm>
            <a:off x="838200" y="1825625"/>
            <a:ext cx="10515600" cy="4351338"/>
          </a:xfrm>
        </p:spPr>
        <p:txBody>
          <a:bodyPr>
            <a:normAutofit/>
          </a:bodyPr>
          <a:lstStyle/>
          <a:p>
            <a:r>
              <a:rPr lang="tr-TR"/>
              <a:t>Bebek = Ağız </a:t>
            </a:r>
          </a:p>
          <a:p>
            <a:r>
              <a:rPr lang="tr-TR"/>
              <a:t>Evren = Meme</a:t>
            </a:r>
          </a:p>
          <a:p>
            <a:endParaRPr lang="tr-TR"/>
          </a:p>
          <a:p>
            <a:r>
              <a:rPr lang="tr-TR"/>
              <a:t>Bebek ve meme karışır. Bazen meme bebek olur, bazen bebek meme.</a:t>
            </a:r>
          </a:p>
          <a:p>
            <a:endParaRPr lang="tr-TR"/>
          </a:p>
          <a:p>
            <a:r>
              <a:rPr lang="tr-TR"/>
              <a:t>Yutma-Yutulma duygusu</a:t>
            </a:r>
          </a:p>
          <a:p>
            <a:r>
              <a:rPr lang="tr-TR"/>
              <a:t>Sömürme Duygusu</a:t>
            </a:r>
            <a:endParaRPr lang="tr-TR" dirty="0"/>
          </a:p>
        </p:txBody>
      </p:sp>
    </p:spTree>
    <p:extLst>
      <p:ext uri="{BB962C8B-B14F-4D97-AF65-F5344CB8AC3E}">
        <p14:creationId xmlns:p14="http://schemas.microsoft.com/office/powerpoint/2010/main" val="3522810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017520F-03BC-C5FD-220A-6CFBECD319EC}"/>
              </a:ext>
            </a:extLst>
          </p:cNvPr>
          <p:cNvPicPr>
            <a:picLocks noChangeAspect="1"/>
          </p:cNvPicPr>
          <p:nvPr/>
        </p:nvPicPr>
        <p:blipFill rotWithShape="1">
          <a:blip r:embed="rId2">
            <a:duotone>
              <a:prstClr val="black"/>
              <a:schemeClr val="tx2">
                <a:tint val="45000"/>
                <a:satMod val="400000"/>
              </a:schemeClr>
            </a:duotone>
            <a:alphaModFix amt="25000"/>
          </a:blip>
          <a:srcRect t="16045"/>
          <a:stretch>
            <a:fillRect/>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E2E87C4C-C029-A975-E909-2B67DCEF2B11}"/>
              </a:ext>
            </a:extLst>
          </p:cNvPr>
          <p:cNvSpPr>
            <a:spLocks noGrp="1"/>
          </p:cNvSpPr>
          <p:nvPr>
            <p:ph type="title"/>
          </p:nvPr>
        </p:nvSpPr>
        <p:spPr>
          <a:xfrm>
            <a:off x="838200" y="365125"/>
            <a:ext cx="10515600" cy="1325563"/>
          </a:xfrm>
        </p:spPr>
        <p:txBody>
          <a:bodyPr>
            <a:normAutofit/>
          </a:bodyPr>
          <a:lstStyle/>
          <a:p>
            <a:r>
              <a:rPr lang="tr-TR" err="1"/>
              <a:t>Fiksasyon</a:t>
            </a:r>
            <a:r>
              <a:rPr lang="tr-TR"/>
              <a:t>=Takılma</a:t>
            </a:r>
          </a:p>
        </p:txBody>
      </p:sp>
      <p:graphicFrame>
        <p:nvGraphicFramePr>
          <p:cNvPr id="16" name="İçerik Yer Tutucusu 2">
            <a:extLst>
              <a:ext uri="{FF2B5EF4-FFF2-40B4-BE49-F238E27FC236}">
                <a16:creationId xmlns:a16="http://schemas.microsoft.com/office/drawing/2014/main" id="{89774EFF-566A-2E40-7AEE-96C4F22410F0}"/>
              </a:ext>
            </a:extLst>
          </p:cNvPr>
          <p:cNvGraphicFramePr>
            <a:graphicFrameLocks noGrp="1"/>
          </p:cNvGraphicFramePr>
          <p:nvPr>
            <p:ph idx="1"/>
            <p:extLst>
              <p:ext uri="{D42A27DB-BD31-4B8C-83A1-F6EECF244321}">
                <p14:modId xmlns:p14="http://schemas.microsoft.com/office/powerpoint/2010/main" val="21902096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70958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İçerik Yer Tutucusu 3">
            <a:extLst>
              <a:ext uri="{FF2B5EF4-FFF2-40B4-BE49-F238E27FC236}">
                <a16:creationId xmlns:a16="http://schemas.microsoft.com/office/drawing/2014/main" id="{D4D6B0A9-69A6-CE8D-5692-C0FE4A75846D}"/>
              </a:ext>
            </a:extLst>
          </p:cNvPr>
          <p:cNvGraphicFramePr>
            <a:graphicFrameLocks noGrp="1"/>
          </p:cNvGraphicFramePr>
          <p:nvPr>
            <p:ph idx="1"/>
            <p:extLst>
              <p:ext uri="{D42A27DB-BD31-4B8C-83A1-F6EECF244321}">
                <p14:modId xmlns:p14="http://schemas.microsoft.com/office/powerpoint/2010/main" val="2297709098"/>
              </p:ext>
            </p:extLst>
          </p:nvPr>
        </p:nvGraphicFramePr>
        <p:xfrm>
          <a:off x="643467" y="822330"/>
          <a:ext cx="10905067" cy="5221833"/>
        </p:xfrm>
        <a:graphic>
          <a:graphicData uri="http://schemas.openxmlformats.org/drawingml/2006/table">
            <a:tbl>
              <a:tblPr firstRow="1" bandRow="1">
                <a:solidFill>
                  <a:srgbClr val="404040"/>
                </a:solidFill>
                <a:tableStyleId>{8799B23B-EC83-4686-B30A-512413B5E67A}</a:tableStyleId>
              </a:tblPr>
              <a:tblGrid>
                <a:gridCol w="5432505">
                  <a:extLst>
                    <a:ext uri="{9D8B030D-6E8A-4147-A177-3AD203B41FA5}">
                      <a16:colId xmlns:a16="http://schemas.microsoft.com/office/drawing/2014/main" val="3196638630"/>
                    </a:ext>
                  </a:extLst>
                </a:gridCol>
                <a:gridCol w="5472562">
                  <a:extLst>
                    <a:ext uri="{9D8B030D-6E8A-4147-A177-3AD203B41FA5}">
                      <a16:colId xmlns:a16="http://schemas.microsoft.com/office/drawing/2014/main" val="629971385"/>
                    </a:ext>
                  </a:extLst>
                </a:gridCol>
              </a:tblGrid>
              <a:tr h="523485">
                <a:tc>
                  <a:txBody>
                    <a:bodyPr/>
                    <a:lstStyle/>
                    <a:p>
                      <a:r>
                        <a:rPr lang="tr-TR" sz="1600" b="0" cap="none" spc="0" noProof="0">
                          <a:solidFill>
                            <a:schemeClr val="bg1"/>
                          </a:solidFill>
                          <a:effectLst/>
                        </a:rPr>
                        <a:t>Gelişimi Destekleyen Etkenler </a:t>
                      </a:r>
                    </a:p>
                  </a:txBody>
                  <a:tcPr marL="153347" marR="153347" marT="109871" marB="76673" anchor="ctr">
                    <a:lnL w="12700" cmpd="sng">
                      <a:noFill/>
                    </a:lnL>
                    <a:lnR w="12700" cmpd="sng">
                      <a:noFill/>
                    </a:lnR>
                    <a:lnT w="19050" cap="flat" cmpd="sng" algn="ctr">
                      <a:noFill/>
                      <a:prstDash val="solid"/>
                    </a:lnT>
                    <a:lnB w="38100" cmpd="sng">
                      <a:noFill/>
                    </a:lnB>
                    <a:solidFill>
                      <a:schemeClr val="accent2"/>
                    </a:solidFill>
                  </a:tcPr>
                </a:tc>
                <a:tc>
                  <a:txBody>
                    <a:bodyPr/>
                    <a:lstStyle/>
                    <a:p>
                      <a:r>
                        <a:rPr lang="tr-TR" sz="1600" b="0" cap="none" spc="0" noProof="0">
                          <a:solidFill>
                            <a:schemeClr val="bg1"/>
                          </a:solidFill>
                          <a:effectLst/>
                        </a:rPr>
                        <a:t>Gelişimi Engelleyen Etkenler </a:t>
                      </a:r>
                    </a:p>
                  </a:txBody>
                  <a:tcPr marL="153347" marR="153347" marT="109871" marB="76673"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3734460354"/>
                  </a:ext>
                </a:extLst>
              </a:tr>
              <a:tr h="450237">
                <a:tc>
                  <a:txBody>
                    <a:bodyPr/>
                    <a:lstStyle/>
                    <a:p>
                      <a:r>
                        <a:rPr lang="tr-TR" sz="1600" cap="none" spc="0" noProof="0" dirty="0">
                          <a:solidFill>
                            <a:schemeClr val="bg1"/>
                          </a:solidFill>
                          <a:effectLst/>
                        </a:rPr>
                        <a:t>Koşulsuz Sevgi ve İlgi – Sevgi Dolu Aile Bağları</a:t>
                      </a:r>
                    </a:p>
                  </a:txBody>
                  <a:tcPr marL="153347" marR="153347" marT="109871" marB="76673"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r>
                        <a:rPr lang="tr-TR" sz="1600" cap="none" spc="0" noProof="0" dirty="0" err="1">
                          <a:solidFill>
                            <a:schemeClr val="bg1"/>
                          </a:solidFill>
                          <a:effectLst/>
                        </a:rPr>
                        <a:t>Cihmal</a:t>
                      </a:r>
                      <a:r>
                        <a:rPr lang="tr-TR" sz="1600" cap="none" spc="0" noProof="0" dirty="0">
                          <a:solidFill>
                            <a:schemeClr val="bg1"/>
                          </a:solidFill>
                          <a:effectLst/>
                        </a:rPr>
                        <a:t>-İstismar-İşgal</a:t>
                      </a:r>
                    </a:p>
                  </a:txBody>
                  <a:tcPr marL="153347" marR="153347" marT="109871" marB="76673"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681296342"/>
                  </a:ext>
                </a:extLst>
              </a:tr>
              <a:tr h="669980">
                <a:tc>
                  <a:txBody>
                    <a:bodyPr/>
                    <a:lstStyle/>
                    <a:p>
                      <a:r>
                        <a:rPr lang="tr-TR" sz="1600" cap="none" spc="0" noProof="0" dirty="0">
                          <a:solidFill>
                            <a:schemeClr val="bg1"/>
                          </a:solidFill>
                          <a:effectLst/>
                        </a:rPr>
                        <a:t>Uyaran Zenginliği (yaş ve gelişime uygun)</a:t>
                      </a:r>
                    </a:p>
                  </a:txBody>
                  <a:tcPr marL="153347" marR="153347" marT="109871" marB="76673"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tr-TR" sz="1600" cap="none" spc="0" noProof="0" dirty="0">
                          <a:solidFill>
                            <a:schemeClr val="bg1"/>
                          </a:solidFill>
                          <a:effectLst/>
                        </a:rPr>
                        <a:t>Tek tip ortam</a:t>
                      </a:r>
                    </a:p>
                  </a:txBody>
                  <a:tcPr marL="153347" marR="153347" marT="109871" marB="76673"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876884319"/>
                  </a:ext>
                </a:extLst>
              </a:tr>
              <a:tr h="450237">
                <a:tc>
                  <a:txBody>
                    <a:bodyPr/>
                    <a:lstStyle/>
                    <a:p>
                      <a:r>
                        <a:rPr lang="tr-TR" sz="1600" cap="none" spc="0" noProof="0" dirty="0">
                          <a:solidFill>
                            <a:schemeClr val="bg1"/>
                          </a:solidFill>
                          <a:effectLst/>
                        </a:rPr>
                        <a:t>Yeterli Beslenme </a:t>
                      </a:r>
                    </a:p>
                  </a:txBody>
                  <a:tcPr marL="153347" marR="153347" marT="109871" marB="76673"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r>
                        <a:rPr lang="tr-TR" sz="1600" cap="none" spc="0" noProof="0" dirty="0">
                          <a:solidFill>
                            <a:schemeClr val="bg1"/>
                          </a:solidFill>
                          <a:effectLst/>
                        </a:rPr>
                        <a:t>Yetersiz ya da </a:t>
                      </a:r>
                      <a:r>
                        <a:rPr lang="tr-TR" sz="1600" cap="none" spc="0" noProof="0" dirty="0" err="1">
                          <a:solidFill>
                            <a:schemeClr val="bg1"/>
                          </a:solidFill>
                          <a:effectLst/>
                        </a:rPr>
                        <a:t>Aşırı</a:t>
                      </a:r>
                      <a:r>
                        <a:rPr lang="tr-TR" sz="1600" cap="none" spc="0" noProof="0" dirty="0">
                          <a:solidFill>
                            <a:schemeClr val="bg1"/>
                          </a:solidFill>
                          <a:effectLst/>
                        </a:rPr>
                        <a:t> Beslenme </a:t>
                      </a:r>
                    </a:p>
                  </a:txBody>
                  <a:tcPr marL="153347" marR="153347" marT="109871" marB="76673"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495954651"/>
                  </a:ext>
                </a:extLst>
              </a:tr>
              <a:tr h="889723">
                <a:tc>
                  <a:txBody>
                    <a:bodyPr/>
                    <a:lstStyle/>
                    <a:p>
                      <a:r>
                        <a:rPr lang="tr-TR" sz="1600" cap="none" spc="0" noProof="0" dirty="0">
                          <a:solidFill>
                            <a:schemeClr val="bg1"/>
                          </a:solidFill>
                          <a:effectLst/>
                        </a:rPr>
                        <a:t>Görülme, Seçme Özgürlüğü, Aktif Dinleme</a:t>
                      </a:r>
                    </a:p>
                  </a:txBody>
                  <a:tcPr marL="153347" marR="153347" marT="109871" marB="76673"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tr-TR" sz="1600" cap="none" spc="0" noProof="0" dirty="0">
                          <a:solidFill>
                            <a:schemeClr val="bg1"/>
                          </a:solidFill>
                          <a:effectLst/>
                        </a:rPr>
                        <a:t>Yok sayılma, Seçme Hakkı Olmaması, Dinlenilmemesi</a:t>
                      </a:r>
                    </a:p>
                  </a:txBody>
                  <a:tcPr marL="153347" marR="153347" marT="109871" marB="76673"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2424835486"/>
                  </a:ext>
                </a:extLst>
              </a:tr>
              <a:tr h="669980">
                <a:tc>
                  <a:txBody>
                    <a:bodyPr/>
                    <a:lstStyle/>
                    <a:p>
                      <a:r>
                        <a:rPr lang="tr-TR" sz="1600" cap="none" spc="0" noProof="0" dirty="0">
                          <a:solidFill>
                            <a:schemeClr val="bg1"/>
                          </a:solidFill>
                          <a:effectLst/>
                        </a:rPr>
                        <a:t>Etkileşim Halinde Olmak (</a:t>
                      </a:r>
                      <a:r>
                        <a:rPr lang="tr-TR" sz="1600" cap="none" spc="0" noProof="0" dirty="0" err="1">
                          <a:solidFill>
                            <a:schemeClr val="bg1"/>
                          </a:solidFill>
                          <a:effectLst/>
                        </a:rPr>
                        <a:t>konuşmak</a:t>
                      </a:r>
                      <a:r>
                        <a:rPr lang="tr-TR" sz="1600" cap="none" spc="0" noProof="0" dirty="0">
                          <a:solidFill>
                            <a:schemeClr val="bg1"/>
                          </a:solidFill>
                          <a:effectLst/>
                        </a:rPr>
                        <a:t>, birlikte oyun oynamak, beraber yemek yemek, kitap okumak vb.) </a:t>
                      </a:r>
                    </a:p>
                  </a:txBody>
                  <a:tcPr marL="153347" marR="153347" marT="109871" marB="76673"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r>
                        <a:rPr lang="tr-TR" sz="1600" cap="none" spc="0" noProof="0" dirty="0" err="1">
                          <a:solidFill>
                            <a:schemeClr val="bg1"/>
                          </a:solidFill>
                          <a:effectLst/>
                        </a:rPr>
                        <a:t>Çocukla</a:t>
                      </a:r>
                      <a:r>
                        <a:rPr lang="tr-TR" sz="1600" cap="none" spc="0" noProof="0" dirty="0">
                          <a:solidFill>
                            <a:schemeClr val="bg1"/>
                          </a:solidFill>
                          <a:effectLst/>
                        </a:rPr>
                        <a:t> </a:t>
                      </a:r>
                      <a:r>
                        <a:rPr lang="tr-TR" sz="1600" cap="none" spc="0" noProof="0" dirty="0" err="1">
                          <a:solidFill>
                            <a:schemeClr val="bg1"/>
                          </a:solidFill>
                          <a:effectLst/>
                        </a:rPr>
                        <a:t>etkileşime</a:t>
                      </a:r>
                      <a:r>
                        <a:rPr lang="tr-TR" sz="1600" cap="none" spc="0" noProof="0" dirty="0">
                          <a:solidFill>
                            <a:schemeClr val="bg1"/>
                          </a:solidFill>
                          <a:effectLst/>
                        </a:rPr>
                        <a:t> girilmemesi, anne babanın </a:t>
                      </a:r>
                      <a:r>
                        <a:rPr lang="tr-TR" sz="1600" cap="none" spc="0" noProof="0" dirty="0" err="1">
                          <a:solidFill>
                            <a:schemeClr val="bg1"/>
                          </a:solidFill>
                          <a:effectLst/>
                        </a:rPr>
                        <a:t>çocuğa</a:t>
                      </a:r>
                      <a:r>
                        <a:rPr lang="tr-TR" sz="1600" cap="none" spc="0" noProof="0" dirty="0">
                          <a:solidFill>
                            <a:schemeClr val="bg1"/>
                          </a:solidFill>
                          <a:effectLst/>
                        </a:rPr>
                        <a:t> bunun </a:t>
                      </a:r>
                      <a:r>
                        <a:rPr lang="tr-TR" sz="1600" cap="none" spc="0" noProof="0" dirty="0" err="1">
                          <a:solidFill>
                            <a:schemeClr val="bg1"/>
                          </a:solidFill>
                          <a:effectLst/>
                        </a:rPr>
                        <a:t>için</a:t>
                      </a:r>
                      <a:r>
                        <a:rPr lang="tr-TR" sz="1600" cap="none" spc="0" noProof="0" dirty="0">
                          <a:solidFill>
                            <a:schemeClr val="bg1"/>
                          </a:solidFill>
                          <a:effectLst/>
                        </a:rPr>
                        <a:t> zaman ayırmaması </a:t>
                      </a:r>
                    </a:p>
                  </a:txBody>
                  <a:tcPr marL="153347" marR="153347" marT="109871" marB="76673"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261088815"/>
                  </a:ext>
                </a:extLst>
              </a:tr>
              <a:tr h="889723">
                <a:tc>
                  <a:txBody>
                    <a:bodyPr/>
                    <a:lstStyle/>
                    <a:p>
                      <a:r>
                        <a:rPr lang="tr-TR" sz="1600" cap="none" spc="0" noProof="0" dirty="0">
                          <a:solidFill>
                            <a:schemeClr val="bg1"/>
                          </a:solidFill>
                          <a:effectLst/>
                        </a:rPr>
                        <a:t>Nitelikli Eğitim</a:t>
                      </a:r>
                    </a:p>
                  </a:txBody>
                  <a:tcPr marL="153347" marR="153347" marT="109871" marB="76673"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tr-TR" sz="1600" cap="none" spc="0" noProof="0" dirty="0">
                          <a:solidFill>
                            <a:schemeClr val="bg1"/>
                          </a:solidFill>
                          <a:effectLst/>
                        </a:rPr>
                        <a:t>Kendi haline kalmak</a:t>
                      </a:r>
                    </a:p>
                  </a:txBody>
                  <a:tcPr marL="153347" marR="153347" marT="109871" marB="76673"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350855715"/>
                  </a:ext>
                </a:extLst>
              </a:tr>
              <a:tr h="669980">
                <a:tc>
                  <a:txBody>
                    <a:bodyPr/>
                    <a:lstStyle/>
                    <a:p>
                      <a:r>
                        <a:rPr lang="tr-TR" sz="1600" cap="none" spc="0" noProof="0" dirty="0">
                          <a:solidFill>
                            <a:schemeClr val="bg1"/>
                          </a:solidFill>
                          <a:effectLst/>
                        </a:rPr>
                        <a:t>Nitelikli Sosyal Ortam</a:t>
                      </a:r>
                    </a:p>
                  </a:txBody>
                  <a:tcPr marL="153347" marR="153347" marT="109871" marB="76673" anchor="ctr">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r>
                        <a:rPr lang="tr-TR" sz="1600" cap="none" spc="0" noProof="0" dirty="0">
                          <a:solidFill>
                            <a:schemeClr val="bg1"/>
                          </a:solidFill>
                          <a:effectLst/>
                        </a:rPr>
                        <a:t>Oyun oynamak ya da </a:t>
                      </a:r>
                      <a:r>
                        <a:rPr lang="tr-TR" sz="1600" cap="none" spc="0" noProof="0" dirty="0" err="1">
                          <a:solidFill>
                            <a:schemeClr val="bg1"/>
                          </a:solidFill>
                          <a:effectLst/>
                        </a:rPr>
                        <a:t>kültürel</a:t>
                      </a:r>
                      <a:r>
                        <a:rPr lang="tr-TR" sz="1600" cap="none" spc="0" noProof="0" dirty="0">
                          <a:solidFill>
                            <a:schemeClr val="bg1"/>
                          </a:solidFill>
                          <a:effectLst/>
                        </a:rPr>
                        <a:t> etkinliklere katılmak </a:t>
                      </a:r>
                      <a:r>
                        <a:rPr lang="tr-TR" sz="1600" cap="none" spc="0" noProof="0" dirty="0" err="1">
                          <a:solidFill>
                            <a:schemeClr val="bg1"/>
                          </a:solidFill>
                          <a:effectLst/>
                        </a:rPr>
                        <a:t>için</a:t>
                      </a:r>
                      <a:r>
                        <a:rPr lang="tr-TR" sz="1600" cap="none" spc="0" noProof="0" dirty="0">
                          <a:solidFill>
                            <a:schemeClr val="bg1"/>
                          </a:solidFill>
                          <a:effectLst/>
                        </a:rPr>
                        <a:t> fırsat sunulmaması </a:t>
                      </a:r>
                    </a:p>
                  </a:txBody>
                  <a:tcPr marL="153347" marR="153347" marT="109871" marB="76673" anchor="ctr">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1731238933"/>
                  </a:ext>
                </a:extLst>
              </a:tr>
            </a:tbl>
          </a:graphicData>
        </a:graphic>
      </p:graphicFrame>
    </p:spTree>
    <p:extLst>
      <p:ext uri="{BB962C8B-B14F-4D97-AF65-F5344CB8AC3E}">
        <p14:creationId xmlns:p14="http://schemas.microsoft.com/office/powerpoint/2010/main" val="251416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0036"/>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B6EC83D-EBC0-4D21-5D0A-3647686A81FC}"/>
              </a:ext>
            </a:extLst>
          </p:cNvPr>
          <p:cNvPicPr>
            <a:picLocks noChangeAspect="1"/>
          </p:cNvPicPr>
          <p:nvPr/>
        </p:nvPicPr>
        <p:blipFill>
          <a:blip r:embed="rId2">
            <a:alphaModFix amt="60000"/>
          </a:blip>
          <a:srcRect/>
          <a:stretch>
            <a:fillRect/>
          </a:stretch>
        </p:blipFill>
        <p:spPr>
          <a:xfrm>
            <a:off x="29080" y="10"/>
            <a:ext cx="12192001" cy="6857990"/>
          </a:xfrm>
          <a:prstGeom prst="rect">
            <a:avLst/>
          </a:prstGeom>
        </p:spPr>
      </p:pic>
      <p:sp>
        <p:nvSpPr>
          <p:cNvPr id="2" name="Başlık 1">
            <a:extLst>
              <a:ext uri="{FF2B5EF4-FFF2-40B4-BE49-F238E27FC236}">
                <a16:creationId xmlns:a16="http://schemas.microsoft.com/office/drawing/2014/main" id="{E41D635C-50CA-073C-B3C7-0E8CFB331EBC}"/>
              </a:ext>
            </a:extLst>
          </p:cNvPr>
          <p:cNvSpPr>
            <a:spLocks noGrp="1"/>
          </p:cNvSpPr>
          <p:nvPr>
            <p:ph type="title"/>
          </p:nvPr>
        </p:nvSpPr>
        <p:spPr>
          <a:xfrm>
            <a:off x="501809" y="261428"/>
            <a:ext cx="8247336" cy="1044942"/>
          </a:xfrm>
          <a:solidFill>
            <a:schemeClr val="bg1">
              <a:alpha val="30820"/>
            </a:schemeClr>
          </a:solidFill>
        </p:spPr>
        <p:txBody>
          <a:bodyPr>
            <a:normAutofit/>
          </a:bodyPr>
          <a:lstStyle/>
          <a:p>
            <a:r>
              <a:rPr lang="tr-TR" dirty="0">
                <a:solidFill>
                  <a:srgbClr val="FFFFFF"/>
                </a:solidFill>
                <a:latin typeface="MarkerFelt"/>
              </a:rPr>
              <a:t>Bir Bebeğin En Temel İhtiyacı</a:t>
            </a:r>
            <a:endParaRPr lang="tr-TR" dirty="0">
              <a:solidFill>
                <a:srgbClr val="FFFFFF"/>
              </a:solidFill>
            </a:endParaRPr>
          </a:p>
        </p:txBody>
      </p:sp>
      <p:sp>
        <p:nvSpPr>
          <p:cNvPr id="3" name="İçerik Yer Tutucusu 2">
            <a:extLst>
              <a:ext uri="{FF2B5EF4-FFF2-40B4-BE49-F238E27FC236}">
                <a16:creationId xmlns:a16="http://schemas.microsoft.com/office/drawing/2014/main" id="{8B804115-4892-4AF0-6EB6-8568021D0DFB}"/>
              </a:ext>
            </a:extLst>
          </p:cNvPr>
          <p:cNvSpPr>
            <a:spLocks noGrp="1"/>
          </p:cNvSpPr>
          <p:nvPr>
            <p:ph idx="1"/>
          </p:nvPr>
        </p:nvSpPr>
        <p:spPr>
          <a:xfrm>
            <a:off x="29080" y="3883411"/>
            <a:ext cx="12133839" cy="2974579"/>
          </a:xfrm>
          <a:solidFill>
            <a:schemeClr val="bg1">
              <a:alpha val="31000"/>
            </a:schemeClr>
          </a:solidFill>
        </p:spPr>
        <p:txBody>
          <a:bodyPr anchor="ctr">
            <a:normAutofit/>
          </a:bodyPr>
          <a:lstStyle/>
          <a:p>
            <a:pPr marL="0" indent="0">
              <a:buNone/>
            </a:pPr>
            <a:r>
              <a:rPr lang="tr-TR" sz="2000" noProof="1">
                <a:solidFill>
                  <a:srgbClr val="FFFFFF"/>
                </a:solidFill>
                <a:effectLst/>
                <a:latin typeface="MarkerFelt"/>
              </a:rPr>
              <a:t>Bir Bebek Başka Nelere İhtiyaç Duyar? </a:t>
            </a:r>
            <a:endParaRPr lang="tr-TR" sz="2000" noProof="1">
              <a:solidFill>
                <a:srgbClr val="FFFFFF"/>
              </a:solidFill>
              <a:effectLst/>
              <a:latin typeface="MinionPro"/>
            </a:endParaRPr>
          </a:p>
          <a:p>
            <a:pPr>
              <a:buFont typeface="Arial" panose="020B0604020202020204" pitchFamily="34" charset="0"/>
              <a:buChar char="•"/>
            </a:pPr>
            <a:r>
              <a:rPr lang="tr-TR" sz="2000" noProof="1">
                <a:solidFill>
                  <a:srgbClr val="FFFFFF"/>
                </a:solidFill>
                <a:effectLst/>
                <a:latin typeface="MinionPro"/>
              </a:rPr>
              <a:t>Ağlama ve agulamalarına cevap veren, onu rahat ve güvende tutan büyükleri tarafından sevilmeye ve onları sevebilmeye, </a:t>
            </a:r>
          </a:p>
          <a:p>
            <a:pPr>
              <a:buFont typeface="Arial" panose="020B0604020202020204" pitchFamily="34" charset="0"/>
              <a:buChar char="•"/>
            </a:pPr>
            <a:r>
              <a:rPr lang="tr-TR" sz="2000" noProof="1">
                <a:solidFill>
                  <a:srgbClr val="FFFFFF"/>
                </a:solidFill>
                <a:effectLst/>
                <a:latin typeface="MinionPro"/>
              </a:rPr>
              <a:t>Yeni fiziksel becerileri geliştirebilmek için hareket etmeye, </a:t>
            </a:r>
          </a:p>
          <a:p>
            <a:r>
              <a:rPr lang="tr-TR" sz="2000" noProof="1">
                <a:solidFill>
                  <a:srgbClr val="FFFFFF"/>
                </a:solidFill>
                <a:latin typeface="MinionPro"/>
              </a:rPr>
              <a:t>Güvenli ortamlarda güvenli oyuncak ve eşyaları keşfetmeye, </a:t>
            </a:r>
            <a:endParaRPr lang="tr-TR" sz="2000" noProof="1">
              <a:solidFill>
                <a:srgbClr val="FFFFFF"/>
              </a:solidFill>
              <a:effectLst/>
              <a:latin typeface="MinionPro"/>
            </a:endParaRPr>
          </a:p>
          <a:p>
            <a:pPr>
              <a:buFont typeface="Arial" panose="020B0604020202020204" pitchFamily="34" charset="0"/>
              <a:buChar char="•"/>
            </a:pPr>
            <a:r>
              <a:rPr lang="tr-TR" sz="2000" noProof="1">
                <a:solidFill>
                  <a:srgbClr val="FFFFFF"/>
                </a:solidFill>
                <a:effectLst/>
                <a:latin typeface="MinionPro"/>
              </a:rPr>
              <a:t>Konuşulan dili duymaya ve bazı sesler çıkarmaya... </a:t>
            </a:r>
          </a:p>
          <a:p>
            <a:pPr>
              <a:buFont typeface="Arial" panose="020B0604020202020204" pitchFamily="34" charset="0"/>
              <a:buChar char="•"/>
            </a:pPr>
            <a:r>
              <a:rPr lang="tr-TR" sz="2000" noProof="1">
                <a:solidFill>
                  <a:srgbClr val="FFFFFF"/>
                </a:solidFill>
                <a:effectLst/>
                <a:latin typeface="MinionPro"/>
              </a:rPr>
              <a:t>Ayrıca 1-2 yaşları arasında enerjisini boşaltabileceği, merak duygusunu giderebileceği ortam ve girişimlere ihtiyaç duyar. </a:t>
            </a:r>
          </a:p>
        </p:txBody>
      </p:sp>
      <p:graphicFrame>
        <p:nvGraphicFramePr>
          <p:cNvPr id="6" name="Diyagram 5">
            <a:extLst>
              <a:ext uri="{FF2B5EF4-FFF2-40B4-BE49-F238E27FC236}">
                <a16:creationId xmlns:a16="http://schemas.microsoft.com/office/drawing/2014/main" id="{88005886-41AD-837E-8E16-53A19EFD3D23}"/>
              </a:ext>
            </a:extLst>
          </p:cNvPr>
          <p:cNvGraphicFramePr/>
          <p:nvPr>
            <p:extLst>
              <p:ext uri="{D42A27DB-BD31-4B8C-83A1-F6EECF244321}">
                <p14:modId xmlns:p14="http://schemas.microsoft.com/office/powerpoint/2010/main" val="3647184059"/>
              </p:ext>
            </p:extLst>
          </p:nvPr>
        </p:nvGraphicFramePr>
        <p:xfrm>
          <a:off x="501809" y="1472052"/>
          <a:ext cx="11188382" cy="2245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137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 altında kırılan dalga">
            <a:extLst>
              <a:ext uri="{FF2B5EF4-FFF2-40B4-BE49-F238E27FC236}">
                <a16:creationId xmlns:a16="http://schemas.microsoft.com/office/drawing/2014/main" id="{0CE124A1-28F2-2CA8-DE83-42B71541DD8A}"/>
              </a:ext>
            </a:extLst>
          </p:cNvPr>
          <p:cNvPicPr>
            <a:picLocks noChangeAspect="1"/>
          </p:cNvPicPr>
          <p:nvPr/>
        </p:nvPicPr>
        <p:blipFill rotWithShape="1">
          <a:blip r:embed="rId2">
            <a:alphaModFix amt="50000"/>
          </a:blip>
          <a:srcRect t="15730"/>
          <a:stretch/>
        </p:blipFill>
        <p:spPr>
          <a:xfrm>
            <a:off x="274340" y="-1"/>
            <a:ext cx="12191980" cy="6857999"/>
          </a:xfrm>
          <a:prstGeom prst="rect">
            <a:avLst/>
          </a:prstGeom>
        </p:spPr>
      </p:pic>
      <p:sp>
        <p:nvSpPr>
          <p:cNvPr id="2" name="Başlık 1">
            <a:extLst>
              <a:ext uri="{FF2B5EF4-FFF2-40B4-BE49-F238E27FC236}">
                <a16:creationId xmlns:a16="http://schemas.microsoft.com/office/drawing/2014/main" id="{B7F2F339-1570-5A83-9FFB-9525ED21354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tr-TR" sz="6000" noProof="1">
                <a:solidFill>
                  <a:srgbClr val="FFFFFF"/>
                </a:solidFill>
              </a:rPr>
              <a:t>Optimal Kırılma</a:t>
            </a:r>
          </a:p>
        </p:txBody>
      </p:sp>
    </p:spTree>
    <p:extLst>
      <p:ext uri="{BB962C8B-B14F-4D97-AF65-F5344CB8AC3E}">
        <p14:creationId xmlns:p14="http://schemas.microsoft.com/office/powerpoint/2010/main" val="151382366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2330</TotalTime>
  <Words>1535</Words>
  <Application>Microsoft Macintosh PowerPoint</Application>
  <PresentationFormat>Geniş ekran</PresentationFormat>
  <Paragraphs>177</Paragraphs>
  <Slides>23</Slides>
  <Notes>2</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23</vt:i4>
      </vt:variant>
    </vt:vector>
  </HeadingPairs>
  <TitlesOfParts>
    <vt:vector size="29" baseType="lpstr">
      <vt:lpstr>Arial</vt:lpstr>
      <vt:lpstr>Calibri</vt:lpstr>
      <vt:lpstr>Calibri Light</vt:lpstr>
      <vt:lpstr>MarkerFelt</vt:lpstr>
      <vt:lpstr>MinionPro</vt:lpstr>
      <vt:lpstr>Office Teması</vt:lpstr>
      <vt:lpstr>Hoş geldin Bebek  0-6 Yaş Gelişim</vt:lpstr>
      <vt:lpstr>BEBEKLİK DÖNEMİ (0-1yaş)</vt:lpstr>
      <vt:lpstr>Sigmund Freud Psikoseksüel Gelişim Kuramı</vt:lpstr>
      <vt:lpstr>Oral Dönem  (0-1 yaş)</vt:lpstr>
      <vt:lpstr>PowerPoint Sunusu</vt:lpstr>
      <vt:lpstr>Fiksasyon=Takılma</vt:lpstr>
      <vt:lpstr>PowerPoint Sunusu</vt:lpstr>
      <vt:lpstr>Bir Bebeğin En Temel İhtiyacı</vt:lpstr>
      <vt:lpstr>Optimal Kırılma</vt:lpstr>
      <vt:lpstr>Bağlanma Stilleri</vt:lpstr>
      <vt:lpstr>Bebekte Güvenli Bağlanma için neler yapılabilir? </vt:lpstr>
      <vt:lpstr>Bebeğin İhtiyaçlarını Anlamak ve Yanıt Vermek  ( Duyarlı Tepkisellik) </vt:lpstr>
      <vt:lpstr>Anal Dönem   (1-3 yaş)</vt:lpstr>
      <vt:lpstr>Tuvalet Eğitimi</vt:lpstr>
      <vt:lpstr>Fallik Dönem   (3-6 yaş)</vt:lpstr>
      <vt:lpstr>Ödipal Çatışma-Elektra Karmaşası</vt:lpstr>
      <vt:lpstr>Sağlıklı Ebeveyn Tutumu</vt:lpstr>
      <vt:lpstr>Aman Dikkat</vt:lpstr>
      <vt:lpstr>Çocukluk Mastürbasyonu Nedir?</vt:lpstr>
      <vt:lpstr>Çocukluk Mastürbasyonu Nedir?</vt:lpstr>
      <vt:lpstr>Sağlıklı Ebeveyn Tutumu</vt:lpstr>
      <vt:lpstr>Sağlıklı Ebeveyn Tutumu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Bebeklik Dönemi</dc:title>
  <dc:creator>Betul Duzenli</dc:creator>
  <cp:lastModifiedBy>Betul Duzenli</cp:lastModifiedBy>
  <cp:revision>33</cp:revision>
  <dcterms:created xsi:type="dcterms:W3CDTF">2021-06-08T13:39:18Z</dcterms:created>
  <dcterms:modified xsi:type="dcterms:W3CDTF">2026-01-14T20:08:43Z</dcterms:modified>
</cp:coreProperties>
</file>